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8716-F34A-4026-8C19-D21A24A0323B}" type="datetimeFigureOut">
              <a:rPr lang="nb-NO" smtClean="0"/>
              <a:t>30.07.2025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754F-E1B1-4591-8A34-7A27E67A1B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9963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8716-F34A-4026-8C19-D21A24A0323B}" type="datetimeFigureOut">
              <a:rPr lang="nb-NO" smtClean="0"/>
              <a:t>30.07.2025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754F-E1B1-4591-8A34-7A27E67A1B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754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8716-F34A-4026-8C19-D21A24A0323B}" type="datetimeFigureOut">
              <a:rPr lang="nb-NO" smtClean="0"/>
              <a:t>30.07.2025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754F-E1B1-4591-8A34-7A27E67A1B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3937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8716-F34A-4026-8C19-D21A24A0323B}" type="datetimeFigureOut">
              <a:rPr lang="nb-NO" smtClean="0"/>
              <a:t>30.07.2025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754F-E1B1-4591-8A34-7A27E67A1B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3803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8716-F34A-4026-8C19-D21A24A0323B}" type="datetimeFigureOut">
              <a:rPr lang="nb-NO" smtClean="0"/>
              <a:t>30.07.2025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754F-E1B1-4591-8A34-7A27E67A1B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9097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8716-F34A-4026-8C19-D21A24A0323B}" type="datetimeFigureOut">
              <a:rPr lang="nb-NO" smtClean="0"/>
              <a:t>30.07.2025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754F-E1B1-4591-8A34-7A27E67A1B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6870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8716-F34A-4026-8C19-D21A24A0323B}" type="datetimeFigureOut">
              <a:rPr lang="nb-NO" smtClean="0"/>
              <a:t>30.07.2025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754F-E1B1-4591-8A34-7A27E67A1B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1935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8716-F34A-4026-8C19-D21A24A0323B}" type="datetimeFigureOut">
              <a:rPr lang="nb-NO" smtClean="0"/>
              <a:t>30.07.2025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754F-E1B1-4591-8A34-7A27E67A1B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5709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8716-F34A-4026-8C19-D21A24A0323B}" type="datetimeFigureOut">
              <a:rPr lang="nb-NO" smtClean="0"/>
              <a:t>30.07.2025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754F-E1B1-4591-8A34-7A27E67A1B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4781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8716-F34A-4026-8C19-D21A24A0323B}" type="datetimeFigureOut">
              <a:rPr lang="nb-NO" smtClean="0"/>
              <a:t>30.07.2025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754F-E1B1-4591-8A34-7A27E67A1B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786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8716-F34A-4026-8C19-D21A24A0323B}" type="datetimeFigureOut">
              <a:rPr lang="nb-NO" smtClean="0"/>
              <a:t>30.07.2025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754F-E1B1-4591-8A34-7A27E67A1B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4787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38716-F34A-4026-8C19-D21A24A0323B}" type="datetimeFigureOut">
              <a:rPr lang="nb-NO" smtClean="0"/>
              <a:t>30.07.2025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8754F-E1B1-4591-8A34-7A27E67A1B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5024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nrk.no/hordaland/her-blir-utmattede-turister-reddet-ned-fra-trolltunga-midt-pa-natten-1.1309504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"/>
            <a:ext cx="7252270" cy="966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64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620688"/>
            <a:ext cx="9540552" cy="520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004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Oppdrag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Odda kommune treng hjelp til å rettleie </a:t>
            </a:r>
            <a:r>
              <a:rPr lang="nb-NO" dirty="0" err="1"/>
              <a:t>turistar</a:t>
            </a:r>
            <a:r>
              <a:rPr lang="nb-NO" dirty="0"/>
              <a:t> som har tenkt å gå til Trolltunga. </a:t>
            </a:r>
          </a:p>
          <a:p>
            <a:r>
              <a:rPr lang="nb-NO" dirty="0"/>
              <a:t>De kan framstille bidraget </a:t>
            </a:r>
            <a:r>
              <a:rPr lang="nb-NO" dirty="0" err="1"/>
              <a:t>dykkar</a:t>
            </a:r>
            <a:r>
              <a:rPr lang="nb-NO" dirty="0"/>
              <a:t> som film, brosjyre, plakat eller i </a:t>
            </a:r>
            <a:r>
              <a:rPr lang="nb-NO" dirty="0" err="1"/>
              <a:t>eit</a:t>
            </a:r>
            <a:r>
              <a:rPr lang="nb-NO" dirty="0"/>
              <a:t> anna format. </a:t>
            </a:r>
          </a:p>
        </p:txBody>
      </p:sp>
    </p:spTree>
    <p:extLst>
      <p:ext uri="{BB962C8B-B14F-4D97-AF65-F5344CB8AC3E}">
        <p14:creationId xmlns:p14="http://schemas.microsoft.com/office/powerpoint/2010/main" val="1426367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34</Words>
  <Application>Microsoft Office PowerPoint</Application>
  <PresentationFormat>Skjermfremvisning (4:3)</PresentationFormat>
  <Paragraphs>3</Paragraphs>
  <Slides>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Office-tema</vt:lpstr>
      <vt:lpstr>PowerPoint-presentasjon</vt:lpstr>
      <vt:lpstr>PowerPoint-presentasjon</vt:lpstr>
      <vt:lpstr>Oppdrag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Aud Ragnhild V K Skår</dc:creator>
  <cp:lastModifiedBy>Aud Ragnhild Skår</cp:lastModifiedBy>
  <cp:revision>5</cp:revision>
  <dcterms:created xsi:type="dcterms:W3CDTF">2017-06-28T08:55:53Z</dcterms:created>
  <dcterms:modified xsi:type="dcterms:W3CDTF">2025-07-30T12:22:15Z</dcterms:modified>
</cp:coreProperties>
</file>