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57" r:id="rId4"/>
    <p:sldId id="258" r:id="rId5"/>
    <p:sldId id="278" r:id="rId6"/>
    <p:sldId id="269" r:id="rId7"/>
    <p:sldId id="270" r:id="rId8"/>
    <p:sldId id="272" r:id="rId9"/>
    <p:sldId id="273" r:id="rId10"/>
    <p:sldId id="274" r:id="rId11"/>
    <p:sldId id="267" r:id="rId12"/>
    <p:sldId id="275" r:id="rId13"/>
    <p:sldId id="276" r:id="rId14"/>
    <p:sldId id="265" r:id="rId15"/>
    <p:sldId id="266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-83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F5A04-8C80-4932-B4EC-859F9EA01444}" type="datetimeFigureOut">
              <a:rPr lang="nn-NO" smtClean="0"/>
              <a:t>04.01.2019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23CE1-D0B0-43A9-8B57-B06DA26926D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916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2BEE-60D5-42C1-B7C9-A37CF2DD7D58}" type="datetime1">
              <a:rPr lang="nb-NO" smtClean="0"/>
              <a:t>04.01.2019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26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C2AE-E70D-4E91-8E26-200AD1AB1571}" type="datetime1">
              <a:rPr lang="nb-NO" smtClean="0"/>
              <a:t>04.01.2019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85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4954-7062-4D5E-AD62-50E3DCEA212F}" type="datetime1">
              <a:rPr lang="nb-NO" smtClean="0"/>
              <a:t>04.01.2019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37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E5F4-BDB9-481D-9973-5464FCF2203A}" type="datetime1">
              <a:rPr lang="nb-NO" smtClean="0"/>
              <a:t>04.01.2019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80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0FC4-F6D0-4EB1-957E-A40B9AA8113D}" type="datetime1">
              <a:rPr lang="nb-NO" smtClean="0"/>
              <a:t>04.01.2019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37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F7C8-7AFE-41CA-B062-356C7AF703B9}" type="datetime1">
              <a:rPr lang="nb-NO" smtClean="0"/>
              <a:t>04.01.2019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85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416A-4661-4983-A1A8-51F4AEDFD8FB}" type="datetime1">
              <a:rPr lang="nb-NO" smtClean="0"/>
              <a:t>04.01.2019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69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43DC-88FE-43B0-86EB-55DD0819A7C0}" type="datetime1">
              <a:rPr lang="nb-NO" smtClean="0"/>
              <a:t>04.01.2019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01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0595-7D63-4971-B6FD-F16556667C0A}" type="datetime1">
              <a:rPr lang="nb-NO" smtClean="0"/>
              <a:t>04.01.2019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55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A3B-0A49-4169-B581-09175EC1ED20}" type="datetime1">
              <a:rPr lang="nb-NO" smtClean="0"/>
              <a:t>04.01.2019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197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9E7-8113-4621-8373-E19FFC3CFC6E}" type="datetime1">
              <a:rPr lang="nb-NO" smtClean="0"/>
              <a:t>04.01.2019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327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2806-CA87-4DBE-919D-538A26821281}" type="datetime1">
              <a:rPr lang="nb-NO" smtClean="0"/>
              <a:t>04.01.2019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5B417-CA54-43A6-A1F8-A315975ED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4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1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"/>
          <a:stretch/>
        </p:blipFill>
        <p:spPr bwMode="auto">
          <a:xfrm>
            <a:off x="1331642" y="548680"/>
            <a:ext cx="6480718" cy="552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07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En base er bygd opp av flere atomer</a:t>
            </a:r>
          </a:p>
        </p:txBody>
      </p:sp>
      <p:pic>
        <p:nvPicPr>
          <p:cNvPr id="3074" name="Picture 2" descr="Cytosine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806846" cy="48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5220072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cytosin (C) </a:t>
            </a:r>
            <a:endParaRPr lang="nn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48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Tenk-par-del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Hvordan kan proteiner påvirke egenskaper? </a:t>
            </a:r>
          </a:p>
          <a:p>
            <a:r>
              <a:rPr lang="nb-NO" dirty="0"/>
              <a:t>Hva er funksjonene til proteiner?</a:t>
            </a:r>
          </a:p>
          <a:p>
            <a:pPr lvl="1"/>
            <a:r>
              <a:rPr lang="nb-NO" dirty="0"/>
              <a:t>Være byggesteiner (for skjelett, organer</a:t>
            </a:r>
            <a:r>
              <a:rPr lang="nb-NO" dirty="0" smtClean="0"/>
              <a:t>, </a:t>
            </a:r>
            <a:r>
              <a:rPr lang="nb-NO" dirty="0"/>
              <a:t>muskler, hud, </a:t>
            </a:r>
            <a:r>
              <a:rPr lang="nb-NO" dirty="0" smtClean="0"/>
              <a:t>hår osv.)</a:t>
            </a:r>
            <a:endParaRPr lang="nb-NO" dirty="0"/>
          </a:p>
          <a:p>
            <a:pPr lvl="1"/>
            <a:r>
              <a:rPr lang="nb-NO" dirty="0"/>
              <a:t>Skape bevegelse (muskelsammentrekning)</a:t>
            </a:r>
          </a:p>
          <a:p>
            <a:pPr lvl="1"/>
            <a:r>
              <a:rPr lang="nb-NO" dirty="0"/>
              <a:t>Sende signaler (hormoner)</a:t>
            </a:r>
          </a:p>
          <a:p>
            <a:pPr lvl="1"/>
            <a:r>
              <a:rPr lang="nb-NO" dirty="0" smtClean="0"/>
              <a:t>Øke farten på kjemiske </a:t>
            </a:r>
            <a:r>
              <a:rPr lang="nb-NO" dirty="0"/>
              <a:t>reaksjoner (enzymer)</a:t>
            </a:r>
          </a:p>
          <a:p>
            <a:pPr lvl="1"/>
            <a:r>
              <a:rPr lang="nb-NO" dirty="0"/>
              <a:t>Beskytte mot sykdom (antistoff)</a:t>
            </a:r>
          </a:p>
          <a:p>
            <a:pPr lvl="1"/>
            <a:r>
              <a:rPr lang="nb-NO" dirty="0"/>
              <a:t>Transportere stoff (</a:t>
            </a:r>
            <a:r>
              <a:rPr lang="nb-NO" dirty="0" smtClean="0"/>
              <a:t>hemoglobin i blodet </a:t>
            </a:r>
            <a:r>
              <a:rPr lang="nb-NO" dirty="0"/>
              <a:t>transporterer oksygen)</a:t>
            </a:r>
          </a:p>
          <a:p>
            <a:pPr lvl="1"/>
            <a:r>
              <a:rPr lang="nb-NO" dirty="0"/>
              <a:t>+++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11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85720"/>
            <a:ext cx="3044102" cy="201622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47921"/>
            <a:ext cx="182420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5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Bokstavrekke som modell av DNA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Hva tilsvarer hva i modellen?</a:t>
            </a:r>
          </a:p>
          <a:p>
            <a:pPr lvl="1"/>
            <a:r>
              <a:rPr lang="nb-NO" dirty="0"/>
              <a:t>bokstaver: baser (molekyler) </a:t>
            </a:r>
          </a:p>
          <a:p>
            <a:pPr lvl="1"/>
            <a:r>
              <a:rPr lang="nb-NO" dirty="0"/>
              <a:t>ord: aminosyre</a:t>
            </a:r>
          </a:p>
          <a:p>
            <a:pPr lvl="1"/>
            <a:r>
              <a:rPr lang="nb-NO" dirty="0"/>
              <a:t>setning: protein </a:t>
            </a:r>
          </a:p>
          <a:p>
            <a:r>
              <a:rPr lang="nb-NO" dirty="0"/>
              <a:t>Hva er likt?</a:t>
            </a:r>
          </a:p>
          <a:p>
            <a:pPr lvl="1"/>
            <a:r>
              <a:rPr lang="nb-NO" dirty="0"/>
              <a:t>Tre komponenter gir en bestemt mening</a:t>
            </a:r>
          </a:p>
          <a:p>
            <a:pPr lvl="1"/>
            <a:r>
              <a:rPr lang="nb-NO" dirty="0"/>
              <a:t>Hvis én komponent forandres, forandres meningsinnholdet.</a:t>
            </a:r>
          </a:p>
          <a:p>
            <a:r>
              <a:rPr lang="nb-NO" dirty="0"/>
              <a:t>Hva er ulikt?</a:t>
            </a:r>
          </a:p>
          <a:p>
            <a:pPr lvl="1"/>
            <a:r>
              <a:rPr lang="nb-NO" dirty="0"/>
              <a:t>Vi har 29 bokstaver, men bare fire baser.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12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1628800"/>
            <a:ext cx="4608512" cy="14470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69" y="3429000"/>
            <a:ext cx="18097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46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Nøkkelsetninger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Et gen er en avgrenset del av DNA som inneholder oppskriften på et bestemt protein.</a:t>
            </a:r>
          </a:p>
          <a:p>
            <a:pPr fontAlgn="base"/>
            <a:r>
              <a:rPr lang="nb-NO" dirty="0"/>
              <a:t>Proteiner er store molekyler bygd opp av aminosyrer og finnes i alt som lever.</a:t>
            </a:r>
          </a:p>
          <a:p>
            <a:pPr fontAlgn="base"/>
            <a:r>
              <a:rPr lang="nb-NO" dirty="0"/>
              <a:t>Rekkefølgen av aminosyrer bestemmer egenskaper til proteiner.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7904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Tenk-par-del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 fontScale="85000" lnSpcReduction="10000"/>
          </a:bodyPr>
          <a:lstStyle/>
          <a:p>
            <a:r>
              <a:rPr lang="nn-NO" dirty="0"/>
              <a:t>Modell: </a:t>
            </a:r>
            <a:r>
              <a:rPr lang="nn-NO" i="1" dirty="0"/>
              <a:t>Cellekjernen er som ei kokebok med oppskrifter. </a:t>
            </a:r>
          </a:p>
          <a:p>
            <a:r>
              <a:rPr lang="nn-NO" dirty="0" err="1"/>
              <a:t>Hva</a:t>
            </a:r>
            <a:r>
              <a:rPr lang="nn-NO" dirty="0"/>
              <a:t> </a:t>
            </a:r>
            <a:r>
              <a:rPr lang="nb-NO" dirty="0"/>
              <a:t>er likheter /ulikheter mellom ei kokebok og en cellekjerne? </a:t>
            </a:r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72816"/>
            <a:ext cx="5285232" cy="3105912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27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26026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Fra ei kokebok leser vi stort sett bare ei oppskrift av gangen, mens fra DNA leses det av mange proteinoppskrifter på en gang.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68760"/>
            <a:ext cx="5681472" cy="4672584"/>
          </a:xfrm>
          <a:prstGeom prst="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568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2</a:t>
            </a:fld>
            <a:endParaRPr lang="nb-NO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4" y="404664"/>
            <a:ext cx="5904654" cy="627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05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Dere </a:t>
            </a:r>
            <a:r>
              <a:rPr lang="nb-NO" dirty="0"/>
              <a:t>skal veilede </a:t>
            </a:r>
            <a:r>
              <a:rPr lang="nb-NO" dirty="0" err="1"/>
              <a:t>Genja</a:t>
            </a:r>
            <a:r>
              <a:rPr lang="nb-NO" dirty="0"/>
              <a:t> om gentesting gjennom å følge med på bloggen hennes og kommentere der. </a:t>
            </a:r>
            <a:endParaRPr lang="nb-NO" dirty="0" smtClean="0"/>
          </a:p>
          <a:p>
            <a:r>
              <a:rPr lang="nb-NO" dirty="0" smtClean="0"/>
              <a:t>Til </a:t>
            </a:r>
            <a:r>
              <a:rPr lang="nb-NO" dirty="0"/>
              <a:t>slutt i opplegget skal </a:t>
            </a:r>
            <a:r>
              <a:rPr lang="nb-NO" dirty="0" smtClean="0"/>
              <a:t>dere </a:t>
            </a:r>
            <a:r>
              <a:rPr lang="nb-NO" dirty="0"/>
              <a:t>skrive et innlegg til </a:t>
            </a:r>
            <a:r>
              <a:rPr lang="nb-NO" dirty="0" smtClean="0"/>
              <a:t>Bioteknologirådet der dere argumenterer for deres syn på en problemstilling om gentesting.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37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nb-NO" dirty="0" smtClean="0"/>
              <a:t>Skriv-par-del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273227"/>
          </a:xfrm>
        </p:spPr>
        <p:txBody>
          <a:bodyPr>
            <a:normAutofit/>
          </a:bodyPr>
          <a:lstStyle/>
          <a:p>
            <a:r>
              <a:rPr lang="nb-NO" dirty="0"/>
              <a:t>Har </a:t>
            </a:r>
            <a:r>
              <a:rPr lang="nb-NO" dirty="0" err="1" smtClean="0"/>
              <a:t>Genja</a:t>
            </a:r>
            <a:r>
              <a:rPr lang="nb-NO" dirty="0" smtClean="0"/>
              <a:t> </a:t>
            </a:r>
            <a:r>
              <a:rPr lang="nb-NO" dirty="0"/>
              <a:t>forstått hva et gen er? </a:t>
            </a:r>
            <a:br>
              <a:rPr lang="nb-NO" dirty="0"/>
            </a:br>
            <a:r>
              <a:rPr lang="nb-NO" dirty="0"/>
              <a:t>Ta utgangspunkt i det dere vet om dette fra før.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4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162894" cy="252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57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34AAE-EA45-4E7E-B2F1-167E38B7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viten.no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DF5FBE-D3F9-4DD5-8C54-2F18F692A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Logg inn på viten.no og start Viten-programmet Gentesting.</a:t>
            </a:r>
          </a:p>
          <a:p>
            <a:r>
              <a:rPr lang="nb-NO" dirty="0"/>
              <a:t>Jobb gjennom økt 1 der dere til slutt skal skrive en kommentar på bloggen, der dere forklarer </a:t>
            </a:r>
            <a:r>
              <a:rPr lang="nb-NO" dirty="0" err="1" smtClean="0"/>
              <a:t>Genja</a:t>
            </a:r>
            <a:r>
              <a:rPr lang="nb-NO" dirty="0" smtClean="0"/>
              <a:t> </a:t>
            </a:r>
            <a:r>
              <a:rPr lang="nb-NO" dirty="0"/>
              <a:t>sammenhengen mellom gener og proteiner.</a:t>
            </a:r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DCEE75-5AB0-4CA3-B6A3-8A3EF5BA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7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Organismer er bygd opp av celler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4438685" cy="4525963"/>
          </a:xfrm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97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Cellene våre har en cellekjerne inni seg som inneholder DNA-molekyler 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89" y="1484784"/>
            <a:ext cx="6353622" cy="4756794"/>
          </a:xfr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56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Et gen er en avgrensa del </a:t>
            </a:r>
            <a:br>
              <a:rPr lang="nb-NO" dirty="0"/>
            </a:br>
            <a:r>
              <a:rPr lang="nb-NO" dirty="0"/>
              <a:t>av et DNA-molekyl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8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21" y="2276872"/>
            <a:ext cx="589380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683568" y="364502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DNA-molekyl</a:t>
            </a:r>
            <a:endParaRPr lang="nn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835696" y="54452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gen</a:t>
            </a:r>
            <a:endParaRPr lang="nn-NO" dirty="0"/>
          </a:p>
        </p:txBody>
      </p:sp>
      <p:cxnSp>
        <p:nvCxnSpPr>
          <p:cNvPr id="7" name="Rett pil 6"/>
          <p:cNvCxnSpPr/>
          <p:nvPr/>
        </p:nvCxnSpPr>
        <p:spPr>
          <a:xfrm flipV="1">
            <a:off x="1547664" y="3789040"/>
            <a:ext cx="432048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 flipV="1">
            <a:off x="2267744" y="5229200"/>
            <a:ext cx="144016" cy="2753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90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Et gen består av mange baser </a:t>
            </a:r>
          </a:p>
        </p:txBody>
      </p:sp>
      <p:sp>
        <p:nvSpPr>
          <p:cNvPr id="4" name="AutoShape 2" descr="data:image/png;base64,iVBORw0KGgoAAAANSUhEUgAAA4EAAAEHCAYAAAAQ3EMgAAAgAElEQVR4XuxdB3hURRc927Kb3U3vCakECARC7703kQ4iSlFAELCjWCgqFtBfUBRFKSJFOtKL9BZCC5AQShKSkN57drP1/+7bbLJZks1bVIq++b58YvLevJkzM+/NmXvvuTxwhUOAQ4BDgEOAQ4BDgEOAQ4BDgEOAQ4BD4D+DAO8/01OuoxwCHAIcAhwCHAIcAhwCHAIcAhwCHAIcAuBIIDcJOAQ4BDgEOAQ4BDgEOAQ4BDgEOAQ4BP5DCHAk8D802FxXOQQ4BDgEOAQ4BDgEOAQ4BDgEOAQ4BDgSyM0BDgEOAQ4BDgEOAQ4BDgEOAQ4BDgEOgf8QAhwJ/A8NNtdVDgEOAQ4BDgEOAQ4BDgEOAQ4BDgEOAY4EcnOAQ4BDgEOAQ4BDgEOAQ4BDgEOAQ4BD4D+EAEcC/0ODzXWVQ+CfRCAhIeGVxMREkU6nw+nTp5lHiUQi+PoHIiMjE+/NeeuffDxXN4cAhwCHAIfAU4YAn89HSEgIRo8ezbRcIpEgMDAQHh4e0Ov1t3r16nXsKesS11wOgacGAY4EPjVDxTWUQ+DxIZCUlNQ7Ozu7TVRUFFJSUnDnzh2kpaUhJiYGWVlZIOL34YcffiK0kdjo9YCyXMM0VigSIahBCJxcPHBg/77H1wHuyRwCHAIcAhwCTxwCPB4gEvJhZ2vDtI3H4zH/z+PpkZSYePm3dWu3u7m5oX79+ggKCoKfnx+Cg4NRr1492Nrabu3evXvCE9cprkEcAk8JAhwJfEoGimsmh8CjQODy5cshJSUl427cuIHr168jOjoaCQkJ6Nat24D6DRq1U2t04PEFUKl14AuEKFdrIBTaMB9uG7EErm4e4PH48KrnxzSXzxcwv/MPavAoms89g0OAQ4BDgEPgKUJAr9cjPy8H8XdjmFZrNRoUFRagtKQIJcX0UwidVsOQQj5PDyGfB+i1zM/J48c2Xr16Jb5169bw9vZGWFgYWrZsyZDEFi1aLHiKYOCayiHwWBDgSOBjgZ17KIfAk4HArVu3XLKyst7/448/cOzYMXK/CW7fodNQsa0MApEEaq0etlI7iG2lsLd3hIOjM+T2DrCzd4Dcruq/5NLDFQ4BDgEOAQ4BDoG/G4HSkmIUFxUwP/Tvgvw8hhwWFuQhPy8XEhshykqKIBTwAJ0GSkUx1qxe/b8ePXqgTZs26NSpU/awYcMW/93t4urjEHjaEeBI4NM+glz7OQQeAoEFCxZIpFLp0osXLzk4OjuP0+oFcHT1go1YCld3T7i4ecDZxR0yuR2cXdwglckf4incLRwCHAIcAhwCHAL/HAJKRRlKSopQkJfLWA4L8nIYy2JWZhp4Og1KivKgKCkoSEyI39y/f3/yaonp0aPH8n+uRVzNHAJPDwIcCXx6xoprKYfAX0Zg165dq5ctWyYKD48QjRg19jkXj3pw8/JFoybN4eMbADsHR4jFkr/8HK4CDgEOAQ4BDgEOgceFQFlpCQryc5GdmY77iXG4H38b+TnpKMzPScvLzT42btw4dO3a9XjLli1/fVxt5J7LIfC4EeBI4OMeAe75HAL/MAJr1qz5NiIiot7OnTvRtXvPoa6eAQIf/2DUb9gE7p7ecHJ2ZSx+XOEQ4BDgEOAQ4BD4VyGg16O8vBy5OZkMIUxLScLdmGvIzUxGXk7GPX8/v2tdu3bd+tJLL235V/Wb6wyHAAsEOBLIAiTuEg6BpxGBZcuWLdm0aVOYyEbSOaRpK3m9wEZoENIMnt714OLqAbGEs/g9jePKtZlDgEOAQ4BD4OEQUKtUyMnORGZ6Cu7F3kJ0ZDiiIiPimzQOievYseMPb7311t6Hq5m7i0Pg6UOAI4FP35hxLeYQsIjAggULPjl69GhPsa28WXDjFg6devSHT70AOHIWP27mcAhwCHAIcAhwCJAIGhSKMuRkpuNWdCSuRpxC+Omj8R7urunvv/8+QkND5wQGBl7goOIQ+DcjwJHAf/Pocn37TyGwdu3a9zZt2jQ2v7A0sEPXPo5dew+Gt28AHJ1cIBAI/lNYcJ3lEOAQ4BDgEOAQYIOAqlyJ/PxcpCUnIvz0n7h8/hjcXZ3jnZycxq5bt+4Kmzq4azgEnkYEOBL4NI4a12YOARME7t27N3P9+vWv7dj5h3urDj0cBw59jsnLJ5fbg8+RP26ucAhwCHAIcAhwCNSJgE6rZZRGkxPvYf+ujdi7c1PyxBfHKwICAga99tpr8XVWwF3AIfCUIcCRwKdswLjmcgiYIvDNN99Mu3jx4lcZOYX2o1+cgbYdu0MqlXHkj5smHAIcAhwCHAIcAg+BgE6nA6mLxt65iZVLP4GmvDjzk48/viiRSMZ36dKl+CGq5G7hEHgiEeBI4BM5LFyjOAQsI5CQkDD2xIkTPy3/foW4SYsOts9Pngm/wGAIBEIOOg4BDgEOAQ4BDgEOgb+IAJHBvJwsbFn/E7as+7EgLzdnkU6nWwsgFEBnACIATQCQvLY9gGa1PDITwH0ANwFcAhAOIBmA5i82kbudQ+AvIcCRwL8E37/iZlcA7Sp+WgLwrHipiS30rqTiRXYPwDEAdwFkAPAAQHX0BNAQQDAApzpQugEgF8BpALEAzgJI+1cg+w91YunSpcNu3Lix/VrULcHzL7+GXv2eha2tFOBxy/kfgpyrlkOAQ4BDgEPgP4oAkcHIy+excM507b3YGB0AXot2PfghzVqjWatOkMrteHK5A4IbNzd8hCs+xcYvcm5WOu7fu6NPiIvR37hyTh9zLUKfm50Rr9GoDwBYV0EO/42E0BZAGIAGAAJNpo87AO+KvV5kBSG+BiD7PzrFHlu3uV3jY4P+sTyYD4B+aDGO4AHD+DwenVzJjK2xkcgQ1LIvmnQcDntnb/D4wkpuoQeg1+lQXJCFrPvRKMhMQuLN0yjISqKXol5kI+YHNQrjde03EsEhzREU0hwursQpzYrJCzL+9nUUFebi+sXTiI2JxL3YKHVeZtodvV5/BNDv0mg0EQCofuYZjwW1v/BQvV7PX7hwoTAmJgY3b97E0qVLl5eXq6bFxsWisKCQqXnIs0Pg4uwcEhQUdMfSo+Lj47tER0ef+XTRZ3DzDsSMN+cxsX9UBDwgKSEOdrJceHgIodPbQq0PgB7Sv9B67lYOAQ4BDgEOAQ4BDgFCoLioCD9/9xl++3kZAwhfJEZYy/b47rdj4PH54PGrttQ1ba5Nz2lTkuJx4dRBnDqyCzHXL6WpVaofNRrV6goipH3K9juGvaVM5iJQq3tBj2f5PEFLW3u3Rp5BLeHiEwKRxLDNFApt4ODmD4ncGQWZ95CRcA1FOfeRmXgdpQWZWXqdLhHQR1UYFlYCSHnKsHiqFgtHAp+q4XqoxtIY2wBwrrDQTRTxeB0chQL7ZlIp2trJ4SisciHMVKkRXlyMJAgR0HEE2j4zCx7+TcEXigC9HmqVEqWFObgZvktz4/TvquTbF4jJkHsDLdrWcjuH1o2bd5T3HTbBpkW77gJ7B2cIRTaVL8faJpzx9xqNGknxMTjz5y6cO7ZHk56SEKfVajfpNKptKpWK3CnKAdAL8oktK1euFOXl5cn379+PCZMmvVxSXPrV2XPncSPqJgRiOwQ0bA4ndx8IK3Dv028gCgpy2r3xwsg4wEAMaypjx47t4Ofntzs3N7dkzZo1NV0ilUr5Yhsb9stapwOKirSEZ1Etj5VAJLaF0JJhuIY7FUVE2AtM/iIUCHl2NrbWqZQqS7XQ6/QECh0CGAt9bx3t7a2rq7RUB7VaT1ZstUldDg4OAr41RtTycpIW1ykBKGrouZ1YKhDyiZWzLFqNHiqFVgWgtIZbpDIBX2zDo28su6LV61Gk1dKpsnnsihhCsRSivzyWzLdcJOLZyWTs20U3FRVpodMxk7xyPHmAk+k7iE0vS3VaqHR6wotwq6k4OjpaMQgAlEo9lEpdWcU7huqU2wkEIqEVk0Oj16NYq6X5RfOsxjVqYysQC4Ts54deByhLNTWt0YcdT2pXvlnjhCIhz04mt248i4t10GrN1ieP5wQJecdZUdQKQKOubTwdHYXWjAKg1Omg0OlofdI6NS1yiGUi8K14d+g0QHmZ+fq0tbXlS8RiK8ZRDxQWamne1/SStxGK+DKRxDr8FcWM8ch8LAVCIc9ebuVYlhTroNHq6Ttg9n3lOcHW2vFUAhpVTePpIJELrXrfatR6qJXamt63crFUILLmXavT6lFeVuv6tIVIIoGQtkssilgKTF8N2Q/P60e+OFPTo/9IoX/9RjwbkfiBmPzaXiHG2ZN07w6O7tuCA7t+Ky4qyN2n12q+KC0tJSEamsNP6uE3LSKxra2zi06gH8gH7wV7V9+ufqHd4RfaA0HN+8CGxbyhVB1ajQrFuSm4cXKd+uqRleqygix6h5Iq61gAOSxGg7vkIRFg/wZ7yAdwtz02BGhsyRTvK7SRjrQR276k16rrC8tL8ayzE1739kJzuQw2tbyd7ioUeC8xCVc0PLR/6X9o2nkkSvIzcOHgSvX1kxtzivMyrgL4HcChCndOY0frAxgEYFRwSPOmvYe+IO/QbZCNm6cPJLZy8PlVH7lqk89sJtL/lisVjHXw2L7fce3iyfScrPRDitKyjRqNkl4OtMF9YsigXq8XRkREeC5ZvhyNAur3tJVKfzt9JhyFSqBZu15o3LILvPwawFZa88f09+Uf4PKOn6BR1sQDDNCKZXK4N2p0ODw8fEAts2r5yu/9Zk0Y78J60t1LKEdoqxhyyW1ey00fYtAbi9BnGus6oVICc1uRWwe5fBhLzyadXY+/9DV5hrAvX44OR06KgtxG0k3ucvGtZ5NzN4rCMtiXcRMS8MfegoEVc9Z4Y3J6Qlg9R0f2m8Jvf8jC3I9SPwGwoIann3h9TZsevo0pPIRduXkmB2vfvbEJwPga7vhlU6MGU8a5kdc2uxJdVoZmV6+TBb2D2R2voffUbzH4TXYVGa96qwltwOhdYlq69+9rf/KPrbTc2ZfmbWNwN67ct+J0l24UOQqFqvwObdlXAuCl2HiszcyiDcLWWm5UKPJbSqypdP4nafhqaebrAL6ruG/PsWZNhvRycGBdzfHCQvSOiqFk08/WctPK5xeGTmvVnzzn2ZWsxFIsGRdxGYA5SDPR8+XvMeRtdhVVjScRGvOTgK59e9uf3rPduvFs2f4Wbt9V+lfEO9ETBJDINfj8onVt2jIPiNgxDsDmGm7MLOnY3l0mYE+QvkhJxQeJ9+cBWGRW3xG8tqkvAlqwb1/MKWDVDJpnNN+M5eMvF/nMf32m6SvOcpUFBVp4Bd4gqwbNf/MyoeMIn3Uj5zRi3y4Ac7ufhEalM9/HNe/QTnbtxGGKyGBfuvW5i0tXSskzKNrkLh7EUh2+oOlnRdk6H7iwnd5n9F4zLXEL9nWpb+fCkmgBOLc9Bbv+d3cxddesrh1Tl7UY0ag9nW+zKwnXC/DD9Ku0Z6HvgHlZjJHz3kVnmoYsS1EWsLAHHXbudHB07tV9wEi3fkPGSRs0acmTSuXgCwVGz9BqFT6w8eYZPEhLS4pw4dQh/L56qSYzLXlDUWHu5+Xl5fTto43Bk0IGKQ5SZufk1QwCwUS5k/ezgc37uIZ2Hsdz92/KEjiAXGw15WUoyk3B7fDt5ZFHfykuyr5P4UV/Ajhc4SpqevjLum7uQvYIcCSQPVZPy5U0pvSBDxDa2A6VO7q+5OHbpGHLnuOgyEtHw8PL8am/L8QmZMxSxy6VlKBbbBLaDZyuitj/Y2q5opj8tr8HcLwOQBwBdAMw0dPHv13XfiNd+w19UezlG8S8HHlEPmuYfbVNyNT7cTi4Yy25TxTl52TtKi0uXq1UFtPHqoaTy0c3VFu3bhUEBgYGHzt2KqhpWLMDW7bvQmxSNnoOmYigJq3h7Eb8pe4iLFeg409vwzn+OgT6mt/1Z4uK0fVGNL0cORLIkcBaJxVHAhloOBJY2wx5qwlHAjkS+MDs4EggHpYEkpYBnUg2BjDOwdl1WI9+I+oNHjVJHtQgFLayiv1OVahgFfY1b4NAjhxH927Wb1q9NKOoIG9VemoSkWkSkqn9lLjubcZfvYLIn5O9q39bG4l0vJtf02eadHnOrkHrwRBY6V1Clr+0hHjcidihjr3wW05eWuxJAOT6SYeX5tb7v9pu7n4LCHAk8N81Peio1FcgEnWX27u95uHXuHW7/i8hpO1ASO2ccG7vCgTt/AxLAungln3hnQ0nVrILwMcAyGpkTSELQh8AY+o3CuvYb9iEeu26DRDX8w9m3ESpWJqE5obKtOR7OLZvMyJOHshMTY7fVFyYt0GtVt9+HG4TsbGxrVavW2ffvm2HE2s3bIPUJQituw9BUAhp41hXSosLwLv0J1ps+x9ChfwaMeFIYCWmnCXQwvR6nCRQodBBpdZDasuHSPTgyuYsgeAsgTXNXc4SyFkCa3mnPQWWQCKBRrMrxdZQoP7UgPqNRwwZ87Jn1z5DxJ4+/hBV7HeMmx6L+x4y++n1yM3JwIEdv2mO7Nl8s6ys5MfU+/HkZZD1iFVFaV/p6ODi19JGbj/FO7jtoGY9Jtr7NOwAoZXkjzQllKX5SL4dob98eFVBwvXDl6Et+6ZCYNA0TMO6DRR39UMjwJHAh4buibtRDqGwmdzO5Q0XD/8xrXqOQ9s+EyC1d6ZQPqacfXgSSIEHdAr0VwqRwf5kGQxt1bnD+ClzPBqEtuK5edZ7oM66/Ofphnt3o7Bn88+4dvHUuczUpFWlpcVkmUx9VC6iCxYs6NK6bYczew8dR26ZEP1GvQI3L+vINfVDqShBdloSrp/eizsH1mO4rgxvenlCUAMIj50ElhUA5TWFwVUMoaOnQaGUhTsoxWaoFFqUFauhUuhAMVISmRBSeyEEoiq3L84dFE+NO6hWq8fxk8WIjlFgQD8HNG70oDcmGxJI/j9FGg3SVWqoK15e5AroIRJBLjC47XLuoAwMnDtoLV8kzh306XEHpbjG0kI11OVaCEV82NoJmR+B0PAdeMpIoHFG0n6nh42NeEbnXkM6jBg/3aVJ87Z8mbz22MrKzbjZrlyr0SAhLgYHd64viDhzZHdOZsaq/Pxs8siqLe74r+zTzO+Vi0SyYBf/kOHufs0mNmw71D8grBfEtuzDHYwVqsvLkJNyC3cv/lEadWpDfGFW4m4AlG4j4e9sMFeXdQhwJNA6vJ7Uq/35fP4gz4Bm74W06evfutfzqBfckvEgN3UsJBIYuOOhLIF/Bwk0YkcBaxOlcrvhvQaN7fTM6Kn8oEZNYSO2rTHDQY0TtOKX6nIlTh7agSN7NipjYyLXFxXkbtJoNBSMQuIO/0hZu3Ztj0WLvpSMeWHyvtv3CwTdB78A3/rWxaZRw3Q6LXIzUxEd8Sdi9v0Kj9Q4jHVywCBnJ4hqYcEPSwKvRJYxVpnQxhIIzLQyrIoJjDwAJNK3h84hVQDF19vYAkbRkiHvgAmqr4MEkhBKZmIpEq4VIDu5DMW5KkikAsicbNCwnTP8Q+0hkhg2+9aQQBIdiYsvh72DAMFBD4qfPI6YQCK7+RlKpo/lZRqG4MocRHBwE0PqYDhXsTYmMFahRFJ5OUiEhIotn48wmRROFUJDrCyB+elAbrJhHGsqPiGA3MVA6lnGBKalqbD8x2zs3F2AN19zx6QXXCAxE7qoiwRSj7LUauzOzcO5omISWYEOetgLhBji7IQBTo6wEwgeigSSMNCNaAW8PEUI8H8wJolNTGCBRoOosjKUMvoeBlVeP7EYjWwNIZPWxgSqlFoU5ZAoQjlUSh2zCZY6COHsJYFYahDsYhUTWFoAZCcCylr2hc4+gJu/Ya1a4Q6qUOqQmqqGXMaHu7sI5lEEFmMCSdGmMBvIIENJDYWsCG4BgL0bYIUlkISPEpTlSKxYA/Q5sBcKECyRwE1kWFOsSGB+GpCdBOhqCC0XiAx40cGWFTGBdBBSUqpj8DJ/1z7umECVSk/CWCAxG2ENwkSPwx00LbYEty/kojDL8I4Uy4Rw8pQgqIUjglo6gs/nWUUCC7LKUVqgQkmewahEa8nORQxHd8P34B+KCTS1BJpPdDoZnhjaov3kYeOmBnTp9QwcnV3BMxH6qo38me99igrycOrobu2Zo3uu3Y6++n1GajKFhpjGyv+dex5i4B4ung3623sGTgtpP6xtSMdRQimtVSsLWf/KirKRGH2i/PqfvyQnRB0/U0H+yPWzNmEvK5/CXf6wCHAk8GGRezLuoy9eO6nM8SW/Rm2e6zJ0pjSs87DKllWLLNMbLIEBj58EGtsXAuBaYOue4rGjJ6B9t/5wNkknUVPgNN1Y04S9f+82dv/+M6Ijz0cnxt5aVlZWfLDi5fi3BlK//vrr/T18gzedjbjh3K7Pc4zgy8MURWkx4m5eRNTR7dBGHMYAGx6ed3NlNreWysOQwJxcDV6enoTSMh22rA+Ei3P1ZPJWkcDo40AK5bqlkO07QOY9oFFnQFpxKth3OkCbJwskcNLiZkiPL2E+7LT5JdLn4CqGRqPD3Yg8Um5Dv5cD4NXAjuEfbEmgTg+cOVuMeR+noX07GT581wvmYi9sSSAppmZkqpmfsKa2D2yY2ArDENmNvZSHGyeySd0OhTnlsJEIYCsXol6IHToM84FYKrCKBN4qU+DH9AzcLCurzDJcqNFgvJsrXvH0ZDbDrEhg1FHg8h6AyINKAWQnAK5+gFhuGN+Bs4Gg1kbSwEoY5vCfRTh7vgSJSeWQyQR4baY7moRUtwZaIoG0WPPUGmzNycGZoiIMcHKCmM9jyO6pwiIkKsvxhrcX+jk5YlrcPauEYTRaPSIuluLNd1PQo5scn873hlhcXWikLhJIIrprMjNxqrAYeRpDSi+1Tg8vGxE+8fdFqFRqFQkkSzgdANy7no+yAg1KClSQ2otIDRchHV3Q9hkvxhrCigQmRwPh24CsikN1Il5SB8COiLwAaDkA6DDasD6tIIHXrpfh59U5aNhQjBefd3ng/WGRBNIBw91w4Dip3pPbQwlAQhpyZ0DqaGhbx9FAw06sSSDNEVoD/0tJQ4qqHEq9npkf9OYc6uKMSe7ucBEJ2ZHAG0dIvMTwvmIYwhXAqxEgkYNRwyS8QntYRQLv3FXiz2NFGNjfAYEB4mqk2VoSWK7QojiHSI2a8eaxtRfC3lXMeEwYzwnZCsPodHpcu6FA1E0FOraToWGDB630dZJAIvUleXQqUfNnig4AXXwMh0cshGHS40rwx9K7zDsxrJc7bMQClCs0iLuSD7VKh0HT68PNT8qaBGbElyBibzoIt5xkwzkwfVtkjiJ0f96PIZePgQRSM0gf4YtmAfWn9xk+AR0Hj4GPXxCEpLhuhS4CjblWq8Wdm5HYs3VNenTkhfV3bl4jSxqpiP6drpRSkUjaxD0wbJxfk67PNe440tszqDX4AqHVyjRajRp56Xf1t8N35F87vvpMUdZ9EhM8aiYm+DDbKO6evwkBjgT+TUA+hmpIsq6fq1fgh03aDQzrMfw1nptvlbKYubYIfTzP7nmiSCBBVoZhc21lt09haI9e6Dt4DOo3InGyilIxO9lMUlW5EpfPHcXeLb/kXwo/uq5codhQITH8l4fmxIkTA778col7k9bdloicgz2ate8Hqdx6dwhqSHZ6Eq5fOIJDW35Az6JMvOnpgRCpLdgIoD8MCfx9ax7OnCsBbdBX/+SPbl3sqm1MrCKBpkhe3g1cPwIMex9wMXPptUACx3wUgvPbU5EUXYjeEwOY015jyUtTMB/xxp2c4dfEAST9zZYEkhVwy/Y8rP0tD/WDbDDhBRf07VV9jNiSQCLMP/6cjYuXSrHgIy+ENq4ujMmWBMZdycOeb+Pg38wB7Yd4w0bCBxHDOxF5zE/PF/wYEszWEnhHocAXyamoL5FgsLMjbCsODY7kFeCz5BQsrx+IsW6u7EhgWRFQmm+wgpA15MBSoM8rgA9pG9C2xYPkaA3/ZmEJLCnRYcXP2cjP1yA0VIIduwow/jlnDBviWI1EWyKBKr0ef+YX4NPkFLzl7Y0xblUqt9dKS4n0gdLakFLq7HuJVpHAgkItfvolGxcvl4La+r/F9dAstPq4WiKBZTod1mVmYWduHkP4mJQWej0y1Rq8m5CEhrYSrAgOwuWSEtbqoNeOZuLcjlTG8t2itzuM6VMuHUhH3JUCjH6vEbwb2rEjgUTkaYOupgw6ALYtAILaAM36GKz1RAiJfBksu6yEYchqtPrXHFLUhaurEDOmuqFzx4pDgopFa9kSqAeUxUBRhcJ7SgxwZS8Q2hMIbgcIhIY2EeliaQmMVyrxZXIqczgw09uLaUWxRot9efkMAZ/h6YHx7m7sSGBZoQEz48fy6+HAc58B9ZqASSEhdyLmZRUJ/OKrDMYSPnq4I2bOcIdMWnXQYA0JzE9X4k5ELuMpYSSBND9cvG3RZqAn5E42DIFgSwLz8jVY+1suNm7Ow0sTXTB1susDhyB1kkDy/EiIBM5vMYw+zTl6hxBGNIYyR6DlIMPhEQsSuObdGygrUOOFRaFwdDeQUjoAyU1VMO9EjyAZQjq4sCKB9O3Y+30cU0ebQV5wq2fLEJac+wqE/5EK7wZyDJpRnz0JVBQDiZGG/tVU7NyARp0MhxoLe1iyBBrv/mKCu9tcdzt7lHTog9bDXkCjpq0gllS9g2ra59QWGpOVkYJj+7YVn/pzz6H4+JsrCnJy/i4PKEe5s08fd//QV0LaD+/euNMokdSuSpmaOVWvOFq3fMJOqTiKkXL7vPpOxK64m2c2bVcpS4gA3vrLGzKugr8VATb767/1gVxlfwsCASRXXb9pl5mteo6t12ngZB4lea9tgVbGBO5ZAf8nxxJIQJThmxhb3D4LUeR+dPByxMhRExDWtgtzSlZX4HQlkiYXUkqJrb9+Ryqih/Nzs5YQ9/0rLgfLli17RqnmLYtNLagf0m4w/Bs2h4A2L1YWtbocKfExuHR8O66dP3Q87vb1gH0hDYPIvc20kCVESY44T8oAACAASURBVCeuACQ8PpxFVc+ylgSWKXSYPus+enaX48LFUmav88Myv2qCHY+aBA6eWR/nd6TCzc8WHUf4VMZ9GDGg2BByoyILGSXeZUsCo28q8MuaHHh7i5CSqoKnhw3jkkgCJcbChgQSRmTJevGlRPj72aBxiAQfzTVsNo2FLQn85c1rjEvfmPdDIJFXjSO5AMZezIdAxGMsPmxJ4Lyk+ziSX4iNIQ0Y1zfT8k5CEppJbTHRw50dCTS9OT0W2PwBMPxD1Cidz4IEksXoh5XZ6NBOhkEDHPDRwjR4uAvx2qvu8PSsCie2RAILtVp8k5qGg3kFOBAaAtcK1z5qKll7ctVqhsS4CIVWWQJpTO/GKvHO+ykYMcwRR48Xo2VzKd55o3qaBksk8FpJKUbcuoOFfr4Y7+5aGbNLxPVwfgEuF5dgppcnohVlrEhgSEdnbFoYA49AKXq9GMBYK4yFrMaXD2XAI0DGuMWxsgSav49+ngY07ga0G15F5o3XsCSBSffLQXOd1lBqmhotW0gxeYIL7ORVHgtWpYhIuAqc2QC0ftZgYTMtLEng4pRUfJeWgZutmlfLb5tSrsKO3Fx4ikTMQQgrd1BzzN5tAcxYAwS2qv4Xlu6gmVlqzHgtmXG7D48owS8r/BHgL6602rElgQWZSpzfmQpylQxu7Qg3PxnjFkku9NGns9FxuA+a93KH0IbPmgRGXCrF7r0FiI0rh5ubEJTaolHD6u+QOkkg496bZfACoZIZD5B3SHB7wD8MTP5R90DAwaNOEkhWzfn9z+Dlr8NQv5VTNbyJCJJHCLnWkus8m5jAkxvu4+bZHAx/uyG8gkmN01Al1ZUWV8IcuvV60Z89CSR3+bMbq6yeqTFgcuW6Bxgs694NgYGvWUUCvwsKnEsHW1vyC3EtoDHavTgTTdt2hVj8oFWWjS5CcVEBLp47pjl2YNu5a5fPfJuVnk4WNvPcsOazvLb/pw+lt0dAs9EBzXpODG45oLl/aHcmrayx1GRYqI0QKssK9bfObimKObflRGLUcTo1IGHBihMqtk3irnsUCHAk8FGg/Pc+o5VILH25cdu+L3YbMt0upHUf8PkPmulrIoRniARuf+wxgaZoGEggvV1ykyG8sgfBimQMHzQc3foOg9y+OkGqNlnNZq7p/+ZlZ2D3llU4tOu3yylJcSQ7TC8hq1+OQ4YMGRrauvsSpcCpYdMOA+Ho4mlIbWFlKVeWIfrySdy9dAi5abFHczJT50ZFRb1/MLTxSFMSSJvJYwWFKKmIUZHzBejt6ID+FUTRWhJIH/4576dg6ZJ6KCjSYsbsZBzcHYz6JvFyj5oE9p7kj8sHMhDa1ZUhQFRyUsqQmVDGCANQcfayhVd9GRMXyIYEUvJ2slZs3Z7HWO6OnShGeEQpPnjXEy3Cqj5ibEigWqPHjl35DKGkE/N1G/Kw6kd/+PlWxZCxIYHuATJ8Ne4CJn7RDPVC7GuMdzVOI7YkcGjMHTgJBfgywB+eNrXrNLFyBzWdw3+RBJLFiCzOZGV4ZpAD2raWMf+OilZg4Ude6NaF8oMa1o0lEpir0WDh/WSk0Ya+seV8adYIw9D82LwtD+s35WHNSn/m3+fOl2LFd77w8a4aV0skcENWNt5NTMKpZqEItrWt9YCKbUygq68t/lydgD6TA+AXSvOj9vfK4yKB+w8WYt/BQowa7oiz50sRG6fEe+94VrOgPmoSOOzWHZRptTjStInFt/DjIIFbt+dj154CvD7LHbPfSsbMV1wx/jmXykM3tiTwyqEMXNqfzlj8GDfJivhojVrHHBgpitVo2c8TYlsBKxKoLNdh/cY8RF4vQ/u2Mhw8UoihzzhizEinanGLdZJAc8TJKnhmPdB6iMG6a1rqsASS2+fiMRfw1XlDSAWRNYqdvh9DGZ8MxdFDgoBmDqxI4Mb5NxkXezpYNOJV0wRh7Q5KVk9Ty/rerw3uy13GG+LeRRLAwd1qEjjb2xMlWi325OXhemAoPIeMR5ueAyGxldX6jbCki0CiMdcvn8PxgzsvXg4/sTLuTvSeh0iuLrCxsWng7NN4VpOOI0eFdh3r4UIkl1EorULR3PJX7W+V1kE9ivPS9LfP78i8emjF+py0O78CiLFyy8Rd/ggRsH5H+wgbxz3qAQQ6Se2c32zdc/Sgbs/OkPoENgWP3FZMs4iaicFU/k0PnH5SSaCxB6WF4EXuh0f8aYwaNAz9h46Hk4tJMl4LxM8cKZVKiaP7NmP7bz+k3Im+QnkN15A3Jts51bFL9+FBjVt/1rB1/8bBYZ2Zl/TDlOKCHFw9fwBHtv0EmVD956CBAz/89NNPLwHYbkoCifytSM9A4wrXUHqnxpQpkKVSYVGAH7ra28NaErjws3Tcv1+Ozxb6QCbn45nhcYwl5I1ZVRaQR00Ce4z3w7kdKYz7W7OehrGlDz+JxJBwSuqdEngEytBlTD0m/oUNCSQrxXc/ZIIMRYs/88GpM8VYujwLQwY7YMpkVwgrxHDYkEByBZ06IwltW0vRu6cdXns7BePHOTPuU8bChgSSJfOnWZF4e337SisPxalEHsmsrMfBXYJ2Q7xYWwIH3LyFbvZ2mOnlBQdh7fGjj5oEJqeosHR5Jq5cVaBTBxlkMj4yszQ4eaoYkye64OWJrnBwMLTXEgmkmLuf0jNwS6HA2gbBFpebNSQwv4AOQJLQOMQWH871ZNq1+H+ZjFXr+bFViaYtkcDVGVn4MSMDh5s2YSyRtRW2JFAiE+DKwQz0fTkQnkGGd0tSVCFir+RDr9UzFk83X1u06OvxWCyB5D773Q9ZIDfC9972xPUbZfhuRTamTHbBs4OrXHwfNQkcdPMWWsllWOTvZ3F+PGoSWFamw+vvJDMHbNNedsXCRemM9Xn77/UZkRgqbEjg8Lca4uiviSgr0qD3BH+YJ1UnIqgs0TCiUnSwwsYdlMSyvv8pC54eIowb64QvlmTA3k6At173YH5nLI+SBJK187spl/HJkW5MjDQJaFGs+M3T2dCo9ci+XwZ7FzGGv9OQFQlcMeMqOg73Zr4pJK5EhQ5ZjEUsFzLfHHI1fahk8ZveN5C+fjMMBNBYrHAHJUsgkUAq5EFwoagY55w8oBswGh0HjYadg1O1w6DadBHofvO/xd2OwqHdv985c3Tvyri7NzdWpJFgs2URyhx9Qr0CmrzToM2gsaGdR4vsKK6TSk17yVpcQY2EMD0hUn/r3I7YqNPrfyjKZuL/WO+52DSWu+bvR4AjgX8/pv9Ujf0dXH1eb9drbPfuw2dKXTwDqilMMWu2plMbk4V8evcK+D2JlkBTxMpLwYs+BrfECAxs3hiDR70Eb78gq3IJmlZ37vg+/e4tv+ScPbqXSCDlo6EcO7WWK1euDNnw+46ueeXiwSFt+jTxb9gCYkmVNcmawc3LTsO5w78jNnYbUhNvI/FG4RwAX1fUUUkCI0tKQe58w1ycGHEPGz6P8bKILi3Dp/dT4CUW4dugQKtI4P1kFaa8mgSlQoc2rWSQSHg49GcRg+PZE41gW6Ha+KhJYP9pQTi9+T7jstN1jC+TGoJcf5SlGuY0+OTG+8w87vmCPxw96iaBJOIScakEr76eDDdXIdq0kiI7R4PzF0rRsb0M8z/wqrTi1UUC6bmXrpRi0tREbN0YxNT35VcZIHGdn5b7MWInVFiRQJkAP82MxLRlLeARZHBPorgVEomhuMC0u8UgJbvZv7RmTQInx8ahia0U0zzd4WBGREioRKXTMxbCR00CT5wqxsrVOYzgRLu2VYclZB1MS1NjwYdeaNbUEPtSV0zg4fx8fJuagV1NGlUTSqLT8z8LChkBELKOs40JpPlxLrwE4ycloHUrKZO2guYH/a5HNzt88YlPJUG1RALJSj8/KRkHmjZ+gASSq2qaSsWksDhXXMzKHVQiF+D078kYMjsYPo0MsvHJt4qQcL2Q2RDfvZgHkQ0fk78Keywk8PKVUnzyeTqEIh769bZHXr4W23flMyR/7tueqFfPYEF91CTw1bh7sBXw8b9AioioKqQYSu7E9F9SCH3UJJBEh8jdmA4WunSS4/yFEsz/JB0b1gaga2eDyBUbEjhwWhAOr7oHRw9bJmaYSlmRGvFXC1CSXyWk2Kq/J+MyXxcJJJfKg0eKsPKXbAwd4ojuXeXYsDkPFyJKMfcdT/TsXpWy4FGSQPKo/Gx4OCZ+3pTxCKF3L7lBU1+VpVpcPZSB3DQFXlzUlB0JfPUqmnZzY1xlRRWCT/QtoUKk+fLBdEz6shnU5bonggQaZy7FuP4OEdTPvoiew8Yz3k81qYXWtlE3vTYx7jYO79uacHT/9tXxd6JXkcNuHfsVGwdnrx6BLfrMbtJheP/AsJ4iCcV1mu0lmf83VmRGDE09zlLjruDCnm8u3r10eLFKkbufc/+0Zrf4+K7lSODjw57tk+lr29fVK3BOp0GTO3To+6LY2cMPfD6/mlLTAwSwhhMbIoG+255Ad1BzJEjcIP4iHCN3o3/Thhg5YRZ8fIOqXVWXV6ZxYut0OtyKuqTfvGZp4dF9WzcBWAagRs3ydevWPXM/LWdRoUbW3K9pd3j6Bj9U/B81lARgTu5bhdSM/WjYRYf4K/lEcGokgSR08FNGJk42C0WApCq1AW1orpeWMUqEfRwdrCKB6zflYtvOAoYImSqCfrY4Hb/86M9s7Kg8ahI4dl5jhO9MRdzVfHQb64sGbZ0gEhvIFW0ADqyIZwRhek0IYEUCSRDm1w252PFHAcabWHVibitw5245ZkxzZSwXVOoigVqdHnM/SgW5dZGyJZUrV8tw67aSsTD262PAjA0JpHiu5VOvoHkfdyYWhfpkLLQRiTySgYg96VaRwO/TMkACKR/7+8LHpnqKgw8Sk+AnlmC6l8cjJYHrfgnAz2tycCOqDB/P80ZQYNX8PXm6GB9/lo6XJ7lg5HAn5uChLnVQUj19514SRrk6Y4K7G2wqchJEFBdjcUoaOtnZYZa3J16NT2AlDEOuoPM+TkXMbWXlPKBxuH1Xybirvj/HE716GDbClkggpa3oFXUTqxvUR1s7OxgjTYkAkoWeFE0/8fPFjTJ2MYH1QuTY8tlttHvGCy37eTzgwnb453tMTNjjIIHlKh02bMrDlu35aNdGWvn+oPyPd2PL8ckCb3SvcPF91CRwS3YOlqdl4GizJpCY5KtIValAf6M0KZM93B85CSRBGHIjp4MGZ2chKB0JudMSISQXZIpzZkMC+74UgMO/JDCqlr0m+DNxf5Ty4M6FPBTllqM4T41b53LwyvKWTJqZukhgbp4GK1dlY/vOAmYsnZyFTMqPy1fLMPEFZ7wyxQ2OFVb6R0kCycK57v0oxuI5YGogAltUhX4UZpXjz7UJoPyBbEngjiV3mFyDw95oAHu36umBqL7l0y4/kSSQ3jsJSiW2Cm2R0bYnhr8yBzI7w3eGDfEz3zql3r+Hk4d3p+7/Y9PPt6Ou0MF3GmWkqmGzKRTL7PsENe2xsOvId9vXa9gOfFIrrWB8Fl0/ayCEtyN248bp3yNizm55H8AJtptb7rrHjwBHAh//GFhqAe30hnn6N36jy6DJrdr3eV7s4Opd6TJQm7+28fempzdF+Vk48vtitDq/GUsCrUtqzjsb/nfmCTTtryEmsKaiVgL3o+B4+xj6B3pg1PhX4O0bZDG2qjbfeZ1Wi9hb17Bh5delR/dv2QHgMwB3TR+7e/fuwdduxn5eqLELC27ZB+7eAeCZJ8ViMVeIdKbci8Hh7Uuh0F9EWF8xc9J/bF0SuafUSAJfjb/HWBJWNwi26GrG1h10+LOOTEyKl5cIb872gLtblfvahJcTUVSsxR9b6zO9edQkcPKSZsi4V4oLu9MYlx+y9tFmhoigMWcgbYxDOrkwG+O63EHJ1WnOByno0FbGxCsZS9y9csbtycNDiLde84Cri7BOEpiZqUbPAXcN8u4VeeTIlZDUVUlJ8otPvWFjw2dFAn0b2+PkhiRcOpDBuHw27uQCd38Z9Ho9clIUOLY2EcX5akxd2py1JfCuQoFZ8Qno4eCAKZ7ujMWD5vyR/AJMj7uHrwP9McLV5ZGSwBXf+mHHH/mMCuIL41xgY1O1CguLtExspYuLAMOecYSTk9AiCaSxo7yAv2fngGLwWspl8LSxgVKnA+VGdBEKMM3TE81kUtZ5Au8nl+PZUffwzpvueOG5KrXR61EKfPpFOkIaSjD/Qy/YiHgWSSC1jbCndbrQrx7CZAYhriSlEh8mJTPj8EuD+ghnaQls1tMNRPTu3yxCqwGeIKEY2viTGFJWUil2fX2XWRtjP2ryyC2BCYnlWPpdFjOWFN9mHNOMDDXen5+Gzp1kmDHFjSE7j5oEEv7PxtzGCBdnzPDyZEgfzY/9eflYlZGFiR5ueO4RC8Mk3VcxrqAtW9iiXRtZpfs5HTJQ3sx9u+ozCsNsSOCzrzfAsV8TUZhdjj6TAuDiY8tYhsmaxXgQxJVg6+e3MPvn1kzMXF0k8GpkGf73bSaTroKsgMZCMdTZ2RrMneOJVi0Mni6PmgTSIceJ9UkoylPB1cfW0FeNHvlZSpTkqdCijwdzQMJGGIYOFfd+G4fA5g7MPX6hDsxeQVGixtVDmTi7LQUTv2jKEMsnwR3UfCtBeV/3lmtwq1N/PP/GAtjaVvc+sqSHYE4Yc7LScfTAjrTtG1eujb9zc2kN6Rj4Yplz3yYdnlnUbsDUNv5Nujzg+lmb5Y/hiGYeZzdObcKVw7+cSLx9diE0mtMstkncJU8QAhwJfIIGw6wpRAAHunkFvNtnzJtt2vV+zkbu4MZsEiz5alcc5BgPdJhriwuyceHwOpzY+T1eFqqfDhJIPdBqgPS7cLyxH33qOWDk+FfgH1RdMKI24mf+e61WA/Kb377++6K9W9eSUAy5ZTJEcPXq1QOT0nKXqMReTYNb9DIIwDwEAaSkqKlJd3Bw62KUC86jzWBnJs8RWYEOr0qolQS+l5gEnV6Pj/x84WAhVyBbEkiJsD9ckIY5b3owhIYSxRvLgUOFmDAlEWePN2I2wA9NAuMvAUk3gLbDDAHzpqWOZPG0qaGYENoAp9wpZjY45Bbq4C5mRFRIKINyYVGxRAKjrjTBgYMF+GpZFiN+Q6IHxkJiJT+tymZEYogEkjhJXZbAX9fnMLFiR/Y1qHSXpWTZu/cVMLLvX39Rj9kwsbEEEgkszlPh+rFM3DqXC41KB5mjDfTQQ1Oug52zDRO/QuSQrTAMWZ225+SCLIIUE0gpImhkKYF5P0cH6/IEmo7XXxCG+f23QOTkaJik8OQ+a14o16JGo4e7m4ghE2yTxR/Iy2esntRnOhMnNdSBzo5MegwRj8eKBJbltZSsWpuN/y3LwuljDZk2GAsRVEp/cPJ0CT7+yItRvqwrTyARUVqrZJknAk4tU2q1qCe2wRQPD7Sxk1uVJ5Dik6JOZDN50Whe0KEHCcSQeizFw7Z7xhMBYY9eHfTo8SIm/u+50U7VYibJtfDzJRmMq/WSz32Yg5FHTQLJO4LSdHyZkgovGxvY8vnMu5NWQid7O7zo7sY+T6D5ZH1IdVBye/59az7mvuOBju2rlCnz8jTo0vsugyO5pbMhgSPnNELUyWyc35HCpJahXKLGROfU3CsH07F3eTzeWNumThJ4YHcwtu3IZ7wkPp3vhbBmVcTiyNEifLU0k7EGjhnpzKzNR00CqT90EEjpgu7HFIOCIGj+27naMIqhFCtL3wE2JJC8K+5ezEXkn5koyCxn4gkNWwgdEyNYv7UjWg/wQlps8RNJAqmtpH68T6nB2bY9MfntTyGRSmt0DTVOW0ub97wc+o5ty9jy6/crE+/dJSJYaLxPIBJNCesydmbXUXNaeAWGPZjywcyLzBIhvHZiAy4f/nlf2t3Li9RqBaWp+FtzMz+52/N/T8s4EvhkjiXtVgZ6+Tee0/WZl9t27DdebO9cZeUwTwJfm+mefl9SmIMLR9ZrTu3+6XxW8t30OT7eY58KS6BxXIgIZsTC/uof6OEpw9gJMxHUMLT6qFXM4romMxHBpLjb+q3rvsv7Y/OqrcQxvvnmm5DsAuVSndyvSaPWfeHgbCJEY8Xc0Ot1SEu6ix1r5oMnv47OY1yZ5LTGYokE/pKRiROFRUyeN1PRCUqATtafu0oFnnV2Zu0O2r+PPe4lqhDSSAInx+oCIsUlWoRfKEVbcg1yFD48CVSWAqoyQOZkyPdlBQk0XkoiB2WFaqgUBm8Vqb0QEjthpZJkXSTw1rUmSM9QIyVFjbAw22rpIOheEoxJS1fB30/MWEPrIoG9BtxFowYS/Li8SnTCGCe44NN0Jsk4iWSwJYHUBop3JHXHjIRSJqaHNjlEdn0a2sHZS8K4e7ElgVRfqVbHkKNLJSVQUcAbwCQppw0wWUWoWB0TWF7KHLbAo74h55d5YZEigu1SqYsEUj303iIFSFILLdfpQede1DdnkzhItsIwJIlP0v3klmdaaFzT09VISVMxLqxkKa6LBNL9JNZ0paQE6SpDfBa1q6eDA+PGTbk+2QrDtOpvEGciF2jaCKfHl0JZrGb67uYrhVd9OZy8JMwB0kOpg1LyeMrBR3L9FeJhlf23kCJi55YgxJDbZ1w5k+6jnk91t2NSCCXV4Y4d5Iy1vHXH2+RaS64lhgAsQACJXIPPaT9oVig3ZX6aQWCD2mZaWKaIoFsUOh3IPThOoWQIuZjPR0OJhCHhRM6pPFRM4J1zgF+zB9eAhRQR06e6MlZThULHiFD5VsRKGrv23YosHD9ZjI2/BkCtArwCb6QA8K1hvUzoOMJnHZFAmhNEBOmHkqa7+9oyKWbIdZLmCqUN6fGCH0OQLFkCN60LxJp1OVCr9IzFjw5qjKWwUMuIOdEB4eQJrvD2Ej0WEkjtoe9ASb6aORzj8cH0yzRlChsSSPXQ4SJ5k9B6IW8LKlQXHci51jNgyFod1HyA/mZhmBrGn/kVeULsLlPhQtdBeH7WB7CVWrAI1lCJaZhMfm42dm9Zm7Vp7fKVWRmpi+nzAWB8z7Hvf9ay5wv+7n7VFXZrzQFoEgdoSgiJAF48tPJoemLUXHVZYWQtbqe1dZX7/ROCQF375iekmf+5ZvRw9QqY32PY9E5dBkwU2zl71OgCSqiYLspq/08EsCgP5w/+imM7lkflZSTOAxA4x8d76VNFAqlTDBGMg/zC7xgU7IXnXn4DXj4GYQC2sYGGi6kqDZLiiQguz92/Y93JVh168Nr3Hj2yZffhsHMws2ixnHbk4peVloAda+ZBK7mIzqPdqxFAqsYSCbxVVoYxt2PxU3AQOtrJwa/oFLk5zUtKBsUjrWsYzJoEThjPvh8PbQm0hE0dlkCWsDKX1eUOak1dlkgghUNQLGD7drIHksOT++zlq6UgztW1kxw/rcqh2MFPACyo4fknXl/TpgdtPEwLWQLph4pQzK9UsKP/t4YEGuskJU2ygFCRCwQMATEWq0lgXSA+YhJYV3Po72xJIJu6jNewIYF0bblOxxARQlzI40MmqNpcW0sCjc8m6x+5wlGhpOCmMaQPRQItddwCCdy9rT7Ky3XMXCcxKWNqD2N1FDdLhIfIg42Ij1YdbrEngZbaZAUJpGoYK6xOx4wFvS/JIkgWYmN5KBJYW/sskMDZM9yQkkq5TcFYmk29Lqg6UlelwygSJCop0bEigXQfCWUR4UuMKkRBRjkjmmUjFTAEkBKfk1cBddcSCTy0pwHIEi8U8uDj/WBKGToEUan1TD5PIohWWwKLsoHUW4B7EOBSrzp6LJLFs12bbEmgsT4igyqFId0QrSNaT8bypJNAaieJYG1TaXGx+7N4cdpbsJXKHkoYj1ZDXk4WDu/dkrPy20Ur83Ozw0M7Df9++KvfB9i7eFc32VkQfKnJ6BB5fD0uHvjxfHZS9DsKRTGpnVPIEFeeQgQ4EvjkDVp7R1fved2HTO3dc/grEgeyANLbvgblzxqTd1Z8ISlFQlTEIez4cU5cVkrcwopknZPm+Hj/8NSRQOqTTgP8uRJ24RtVQ8dO4Y2aOEvk6V2zTHhN6lqmw6zTapAQG63/Y8uv5UK5u6b/qBlyuYPZybQV84LI9s+fTUd87DGE9XZAaBdXuAdIKwVPqCpLJFCt1zNuZiQZ/aaPNwIrxGGul5QxJ9pEDq0VhmHbfI4EIjk9IayenR2f2dza2vKr5c5ilhMp16n1TPJisZiP5T9mWU0CLY3Hw5BAS/VxJJBBR6HIb/lgFmYLwLElgZawf1gSaKnOR0kC92w3xAqzLVa5g1qq1EoSWFf7HhUJpKTrbAtbd1BjfUT8VEod4x5M/xYI+bAlTwkTkam6YgLZto2us5oE0kkB5dMjTxBza/NjJIGW+vzQJDAv1dBPezcw5kpjecgUEXWNS4ZajdC4++gzeBTe+GAxQwRNC5tk8pVNLMrHj998nB8ZFVc07NXv/Z09AyurqklXoq6k8EQAI/b/eD4r9fZ7yuL8CADquvrD/f3JRYAjgU/W2DSX2jnO6zZkyuBB496W2Dt5PGDqMjXZU9ON3NB04arVKsRcPoqtP7ydmJ1y7yOtVrWLPI8AvPrUkkDq7NGVwIFvtzo4uTiMe+nN/sPHvwIHR4PVqy7iZzrR6QWqUSlx5tgBXL4aif5jZ8PRpSp3njVTghLBr/pyJq6G74CjJx9iiQDlSi0c3cRMDjDKeUfFEgmkv+eqNfg0ORnhRSWgDwCVRrYSvOntzUjiU9oItjGBnCWw5hGsyx2U7bhb4w7Kpk6OBApV+R3asoGq8prHaQm01FCOBFpwB7UEHEcCK91BrVkIj5UEWmrov40E1tbXf4gEkjXQ/sIllau71+XRL07vNPW1jwz7nFp27A/82uQX9M/8vBzMnDwSA175CZ4VbqAPhBFVbCgthRtFn9uBUzu+vpudGD1DqSw5wxFAa1brk3ktRwKfnHHxtBHbvtm+z9jXR0z5ROzsXq9qxdeQ7qGSAJr9TaNW49bVPbWKtgAAIABJREFUE1j/9fScvMykb3Q6HQUFKyu6+W8ggfMBhLt7+CyaPOvD9gOGjYdUXpXryDicliY2vUjpMLWstARHD+7EnbhE9Bk1HY7O1hFBijFc+/UbiI/fjkEzfeHobjA8ZCWVMfnuSBSG8oCxIYF0DeW5olioCq8wiPk8JubI6ObEkcDKxeriW88m526UWWxoHWuZI4F4Db2nfovBb1r31uPcQVnjxZFAjgTWNlmstQSymXQcCWwxolF79l48D20JfAwk0C78Yo5QKBzq6e2//uVZc4OGj3u5WivqIn7mTT51dB/+9+UnGPP2b/Dwa2wxlMhobDAlhNHnduHktsUpmQk33lKpFHtN9pVspip3zROKAEcCn4yBcbaRSKc3a9d33shpn0rqBTWt1QWUaW5N/tv0a50e2an38OPC54ru3726QqfTfWy2UP8NJPBDAEsEAsFAByfXRXM/+ymsS+/BTD6/uoifKUEk8U8S6cjLzsT2Tb8gq0CBweNet0oY5uCW77Hrtw8w/tNG8G1MCYENLdDRONwvQ06ygpGsltqL6rQEspmGHAnkSCCbecK5gzIoce6gtU0WCzGBnDtoDaBZiAn8J91B2ax1jgT+q0kgJXv3FwgEA4IaNN44Z+EyWbvOvR7c57AVxtNosGPTKvy6dhVe/eoExGYiYJa8zDISo3F43byU21cPzNGqVLvp/cpmfnLXPPkIcCTw8Y8RmY9GBYd2WPHcrMV2jZp3ZciE6QlMbYvTeJHxWmVZMb6ZM1gde/3sEb1e/wKpx5t1799CAj+nmG8AMwKDQ+a+++mKei3adoXALL2CJdcJ0nIwkDY9crOzsG7l/1CmE2PoxDmQympQSDQD8vT+Dfjh45fQ9TkvDJoR/KCbBhF1vd6Q0oOFOyibaciRQI4EspknHAnkSKDFecKRwL4IaMFmKRmu4UigDl9cZo8XXcm5g5rj9cV3QYFzZ3tXqbxbApTcQe3CLxIJpBukAoFgVGjzNisWLFklC25U4QHDgvxV2+Dz6IBai+VLFuD02YuYvvjPyiZYigMszE3D4fXzFDfObPtUWVr8E3mXWjcZuKufZAQ4Evh4R4c03Xt7+jZYP/ylj9y6DJxQtSjpXzW4gdZGCLVqNX77Zpb+5O6fYwB0JLXhGrr2byKBxu4tahTacsbCb9Y512/YlJVaKHE/4mZGyx0tgrg70diw5nu4B7VEzyETIbKpXVMi4c41fDy9N7T6YvQc74eeL5JCOlBaqMaN41kozjXIx8udbdCgjRPjFlpXTCCbaWiJBC5YsIC/aNGny3/8zvfVF59n7x5jlTAM86XQg0d55UqrvgN6jyBA7lIlDlCDOqhPI3nPwDCn40PfbFDnGDFTXw+c3JgEh+JWWr5O7Lthw4Z0I0aBgYEeGnVqhtXuoBMT8MeegoEADpngzQjDOJql0rA0HpZiAnk83onXVrXu4duk7oME4zOiT+fg1/dubCL57hqe+8umRg2mjHNzrfYnZiT0hnlsXtiTQOakouI9U/GyYQ5GmMVRVa2ZO+iCBQvaQJ9+yd/nMMaNYT/X9h8sxLHTbVBULPLduHEjSeVTETkKa44JTFWpkFhejhZSKWRmBzyWYgJPnDgh7NWrZzHlCWSzrozXWCMMQ8qs9P4wh/+fcAfNTCjF1+MvXtbr9eaBkzPR8+XvMeTtqm4y42lYp4ZSMZbVx5NeUIZEalWla9/e9qf/GUugcZ6ZHG2az7OHiAk09tJEpqOyN1YJw+h11TNgm7eNI4F/Gwl0cXGJm/JDw/qufrasvgOlBWpc2ZuP6ENli+/duzfXdMLyeLwdU75pPqJRB/bvoHvXCrBixlV6/9N3wLwsxsh576LzOPavjX8wJtCEBFJ73GzE4re79R787iff/MqTyeW1ej5Z0kegv6lU5Xh1wrNwDOiEfi8seMDoQA8zksKi3DQcWr9Af/XYpnVqVdmnAO6xB4e78mlAgCOBj2+UCPsQZ3ef5T2HTuk9cgoJeBpKXepMldcxFxtOd84f3qT/+dMJcQCeBXC7lm79G0kgJdL5qc/g0SNf+2CJlBRDjeTOiIH5JDfGBFZeV3FB+Ok/sX3TWrTsMQrtegwF32zjSZa9gtwMvPt8W/R/1QFXDqTDp5EdBs80xP1Rfifa0JfkqZCXpkBumhLdxvqicWeXf5wE7ty588sL4Rve69nlBnp0ezBGsqb5QGqX4RFKvPqG9kZsbGzzWubMhxj0xiL0nAyb5OuwubC1rAFy1Pa2VXvImJgYlAZ1tC/vN5undfQCkxBrbqtsAJXSeZMmTeqqFecflDVNkQW1tK+mcGf+XJL4Pr05Gbk3HAG1qEF4eDjNa6YkJCRIiooKFNOmdsHJww1Zr96SUi1mvpGDo8eVA/Py8v4xEti8efN9rcaKBjToIBOYSpPX2FA9kJ+pxLV9xciLkW8KDw9nRQKJgFxTKLGtoABzPdzhYDZP6ySBg95g1HaF2QkQXT8IfsZdQxoWep3IXaBq3BOa4PaAxM5ABs1I4KlTp1rGxUaeibr2uezzT3xYbeao7pWrc6DWTyyWSDxCZs+enVaByQMkkDb3SSoVNuqgviCTqzvn5khn2Mmq9dMSCTx27FjO54tGu+zbaTicYVNIyv+7FSrs3K17PTY29ruKe/Yca9ZkSC8Hh2pVUHqID9Mz8JyjI1pLbSEwIVh1kcD6DQNWdhrvNK1JdweIxDXRl+qtLcpR4ejKDF0Dl86n161b19OsL1UkUKuBoDQXoqjDENy7AqgNYeB6G1toAttA3XwQ9FIHw0FNLZbAfn3sT/+xtT7r8aT6LaqDElHWKCHISYRN5D7wMiqXMXSO3lCH9obGrzklcwO2LgAidtDue3MN45VZ0rG9u2kqDo1ejyiFErsLizDLzYXJr2r6nq+bBDanBHUQFqbD5ux68HKTDY8lLxyZE9QhPaAO6QaIxMCtM8CqGZRXdqxJ2z7+cpHP/L/THbTTCJ91I+Y0YjNdDWOr0+PD3megUmoqu06HgZs3b+jo5pJ59s/9DVjXRd+C3gPjEXm9vJlKpYo2uZEHsdSMBOoBrZYaUHUZc7IqrDo8qsUSGBkZGfnWh9Oad3xJxHPyllica8oSDS7uzYA6PlA1ZtRzX0yePLlqkwRg2LBh60X+ac+F9LYR2rsaUmZYKpSzNfJwJg58f/9QWVnZ00YCqWuNHJyclw4bM7n/a3M/44tEVTk8ayN+NUOiR3pqCj54cypaDXodjdsONMx7MwX6ckUJzu1doT27+4edBdn3KbToJusJxV341CDAkcDHM1SEez25vcuXbXoMe37SO99BLDYkBX1AscnsF6aWQIM1QIdbV0/h2/eG5ZWVFo0BcMxCl/6NJJC6S0kDf5w06/1eL7z8lo2Dk0vNp2RG94kKYRhTsmhcCAd3/44/Dx9A50ETEdqmBxNraCy5WSlYsWAyblw8gS9Pd2PEX26eycbUZS2YpLSmJf5KPs7vSkWbgV6PhARu3LjxyxvXtr7Xu3sMunaunhi7tvlAeauWLldA7jjpxgcffFA7Cew3Y5Gzpw+e81IVtA0JnDx58uQ/zOtcu3bt9U079jQ7FvICT+fqD8xtU40E0vUTJkzoo5Pmb7VvmuHk31wOgfDB1w8lDo45m4vInWX4+rMV2Q0bNmwXGBiYaHxebGysuLS0KHHalO6exw8FP5DOoba+3rqtwKp1zohPsBt4+PDhShLI4/GSU+Kb1nN2Mkt4b2ER1aEOig5dWh1oOkTQN6itVFgbEaQPbmmBClf350CQ1lg5f/78NS1btpxZw2OrWQJp8xupUOILniCz/ahR2oR1v3p96WjPczRJpG6ZBE75lt/1RUiu7ytqq00smTB0AOrXr0oLkJqais2bN+NSAd8js/M0gd498AESSG2Uy+Xdu3SSnFz9kxfYYKdS6THngzLE3lOHnDiRcMekn9VIIG0rk1VqbBXwy282bLzhrbfeOnj+0MHVis2/O0wU2zBCSTRrLJHADRs25Ozb/abL2p/NcpdZGNPTZ0tw/mJTiMStX//oo49qJYGFGi0+zM1D8Ksz0w5s2MBbqNN4tZPaVuZprIsERkZGLlm9/odZKu8btgGtbWEjqcphZt488iw4sTYN+ox6t06dOlU9s7PhYgMJ7DMVsvjzaJJzuXBst1alYWFhsLExbBCLiopw+PBhrD1wBuX9Z3lqgzvx8U7TByyBbm5uXTu0tzn9yw/OcLBntxZoDrfpfAcxt8oeTBb/WQT4JTlwvrZL3UaXkj1p3Ch4ela5wsXFxWHjlm24pHKxV3R8Xq49vhq4uIsVCaQ1cK28HEtldppWffsVpG/b6vqOxAYeIlHle79OEujkBefo/Wivic+cPH6c1tXVFXw+H1qtFpmZmdiy8w/suZMn4vV/1U1XkAGserUaCRQKhR8vWuA1f/ardB+7TYQlYZj69etPqN/Bdl2XF52YGHKLAe4VceckcnJupRo3rkdXvkjXr18fXFiQHJuVvhzvz2HnekitvxJZipVrPJGZJWl25MiRWkigniHO/OIcSFJvQJCdUNlxjZ07yn2bQ+fkA4gkwLYFwIXtdKhFHg7VSmRk5LW3PpoW1mGyiOdcCxGkPH83T+ci6YykrE2zLkuXLVtmkMc0KxMnTtykcrs7skE3gY2dBSJI35W4SwW4vEmren3WW9snT55c04FbdUsgkxtISVLi1U/mhTaUzNNAeB+dJdDY846+gcE/vzjljSYjx03hG9e56Xxhs6knw8HViLP4btnXGDb7Zzg4V88bqNGocf3UVt3RrYsvpN+LIuxPsJvl3FVPGwJs5svT1qenob12tjK76Y1bdl8yY/5a2DkaXL0q+V4NOQGZv5v/Xg9kpsbji1m9y3Myksgn6Ic6Ov9vJYHU7VCp3H7D3E+Xh/UeNJovFld4gpnMcOM/Td1BzX3mVeVKbP71B9yIuok+o15FYEhL8PkCKBWlWLN4FvxcBNi4YT0WHe+MgkwlVrwaiYbtnND3pUDmZJ9yOGnKdbgVnotb53PReVQ9xiX0n3YHjYyMnLN8+ecfdO1w2XH0CAdW5Ci/QIuFn+nV48Z/d7hnz55Dapk7H4r9Qxe9MO657MHtQmeOGDFiW21zLCEh4dqgybOb32o3FVgy9AESSPdNmjRpkFqSvcYxLNvDP0xWzSKo1ehx83Q2bh7U4u1X5yU3bdq0X1hY2ANWbR8fHxdXF17O+tV2aBDMzuPv+MkSXItun67VNxw7f/58krZmiru7e/Kf+1zrNQgW13mSbFyDy1fk4MOF6Z9oNJqaksUz9VoigrSOyWp842guMi85lr08aepvkydPnlELrpUkkPJJXlGW41s9LylDJOpyMiIihch3xFdLwj62k8FdZEgIbZEEdhj1rW+jpvDJjHzrwqHdpBxcY4mMjDw3bM4XHZK6v87HvM5kVrI1vXD27NntBPyMXU1DrniPHWXPJKSurVCOxaMnynArru99nc6zx7x586p2jybuoAwBVKuxjcdXRDdqvHndunUvUZ1Xr14dd3b//u/4u/9wHSPkw1UoxMux8VibmUWWGdqcVyuRkZEXR43s8X/2rgKsqqyLLjoEESUUEQSxC+zu7u5CFBuxO7C7dWywW8cJW7HGGhWMsRUxQQGlG/5vwbt4ebzHe6DOj849882nvnfvueesc859e521z96V/r5cWIN5H1UVjscfxyLg/7ZxcMXKnUY3aNBgu+yedEpgUHw8FkREoaTbyOcDBg1yqF69ukHeuLj7E5IT7asa6ENXQwOqSKCsP0s3b1/tmmTz0Mi2gr5CRTA6PAFXDwUg9L55wtq1a884OjoqUi6GoXavNYb2ZTGkmG5Qn1YN3MqXL79HWX+rN2336YaTS57EBa0zkMCWLVvWtrQIv9i903vUqqHeJtKHj/EYPlob795r2d66deuV7Lla0MuVoDH1FAre/zV+TDWrE6NGjaJ3isLSrl27MffylJv68rp3nsSHl1SSwJRNkNhYrM9rFj9i4aLTycnJk5/fv/+n7+qVBQdraKCgbioRzJQEum5sbPrqOrxGdn1ZyNKsSoUKKV4LGUqNZq0rhxpZ33ioaYmk/TPTkcDKlSt7tGoeM71vTyZbz5iIXVF9Hz4moEzFl2/Cw8MLKZiz7c7/dWbD3/4HLYrV10WuPDpK30dUAN8+Ccehua8wbcKcZ64DXdMkvxMnTjgEBvo9vXltOhbNU38TxHN7EMKiukBLO3/ZcePGKSCBf0MzJhwGL67FGd487N+hasl0pP758+e48eRV3iD7OvlCSzZG4vHVSkkg+05FcOy0wY6VegPmNulz4MXHJOLB5RA8PJEcUapIhTXbt2+flNka7tu37544syfti9XT1jPKlxE3EsCXvqG4siM81qlUzcPbtm3roaS+LyQwLho6kcHI/fI69F/dhkZ8DOLiEuKCPn0KSipSzRDlGuSGma0mYsKBmfWeAlDllvI1ZwLFzeUOTYuyFaosHzh8sn2dhi2gJdsAVGXMyyulsbExOHPiN5w6dx2Ne8+EvmHqEYakxET4PbyWfHbPfL9/rv85F8BOepGqeo9K3/+YCKiaNz9mr3J2q7W19PQaF7QudrCn2yLDIqUqgakGBAaooakFXT3uEBuAf1d4LlBGBqPCP2ProqHx187s/T05ObmjGt3+mUkgu9/Pxr7orKnzN1o7VqmtoaVki1aRO6h4IYSHfca6pTMRq5EL9dsOSIkYeunYLjy7cRSbN64Dd9qnHquYEvTl0dVgnPF8mfKDbWZtgFymuogOi8fH19Fg6Oqana1hYKStNgmMSUqCX0wsCuvrwUCu/aoCw9SuXXt13Zohw/v0BApZf3EVUTQvmOf35u147D7g9HzDxh2p/qyKy5QyZcoMq1Chwtjt27dn2NWVv+X8+fO3m01a6RRz9YhCEsjr27dv31a/YOjaQtVjCprZ6qUQQRLA1w/DcGXnJ7j2GP+8SpUqHStUqHBHUZNcXV1N4uM+XbG1vlJq3ChzaCo6GCe6kYrntl0auHVbo9Oe/T6HxHW2adPmddOG96z79cqj1o5+REQidu3TxJ4DerOuX7+ulATyGSSCJVslNy5R00SbiZ6FEhuVAN9TQfC/aBg5xHXYTmdn58GZ4J9CAjvmy4ebNH6h+eR1cnLL87dvp/nWeXp6+txZucJxrI42CurpZkoCDS1tVvYfMPC9S6dW45ycnHZl9s7w9PS87Lbnco3wU1ti5Ukg76tXr2Kt0iWTd3TvnFjYwT4ZJiYZVa2IyCTcu58Ir53az1690Wp9/vwteVKfogQGV6ucSgChGX2/RMl927Ztcxa3zdfXt/f5I0cW6Z84nr+9RjLGv3iJbR8+KiSBvK927drRrv1e63fqYKrytRgUnIDjp8xwy8d68oZNO+aLbkgjge/j4rAmLgG2LgPum1paVunSpUtKdLzq1avnzR8be8kNSaWq6+vhr/BwNLz3gOHTlRIf3ufr67ts9cbFA4zK+xlbldJLp4rHxyaleBmE/5M/Yc2aNWcqVKigiACymmHatmXXNGjaPKBFKasJ7u7uAnlV2GdfX9+LXcfMqvX47GEmIk13JnDVqlVOAe//OZhL75i927B8mZJ6Vs4IyPsPRSIe/R/p6OSv7+zsHCB7qBZ09BOMe3igdy7/Z+vWrVPpk9iifZeV927/7fba3y9TEqivqYFbMTHYaGaRMGLhopOOjo6t+EwfH5/Kj27d2vd0y2a7PonxKKSri4Vv3mLyy1fTAMyRA+OUXuVWjYc2r/7Y2kS/8ZgxY2R+oBkh8/X1LX3rnye/Tl24zOH93WvpSOCoUaM8tDRuT2/T4j0qV0xPYpS9b0+cjsYNn7ZvFi5cmIEEyvrR+cyF4yvuBv5hZV9TM+VMubzhTgLIM6KnNwSgepkW9y0tLCt6eHikGejPnj0r9PDhg9NrVroU3+FZAMZGypVmoZ1U6RcsCUPDJkufFLYr29LBweGL3y41SV3DJA2PCzB9fDaudfLD37Zt29ZZUR9v377tcvz0ublbnydYvrh2Bsl3zyhUAoV7fXx8bo+d29epRm9jmFikTsfE+CT4+Ybh1pHIMKvcJTYcPXp0vMoFnOplsjc+/4N2JRsY6hmafFGyOU/974Xh3Pqg2Crl6x3Ztm1bZgf+UklgpTbI638dFs/OvejVoEpY5YpOKcp6WFjYi3Hjxq148uRJFRjkbo8248rCoUpuzG36b5JAwkG25tKgWbsZI8bPMnEoVjrDERgBM1UusiFBH7D5lxWI0i6A6i0GQ0tbB8EBfjh3cFnI5aNrfwHAjcJgdcZAuubHREAigf/uuBFvO31Do9+r1O9QqmT5GggLfoGoiJC0VmjrGsLUwgEFCpeBhZUd8uQrAB1dvQwqYFxsNE7uX4PDm2dcjo2J5o9hqBpd+dlJICGYXaxkOfdlW44aFSiY/kxQOiWQ0UH5n4IVwI/8nj/GuqUeyGdbDiZ5LXHrzA4snDsTNWrUAF2HpvxZIVXFSgYiPselqH5vHqXG4jHKo4NStcxSzgsKRR0lMCopCWejY7FZ3wDOMVFooq8PQ4YxlRVVJPD8+fOjjv25eWLFcncs6tbWhLGxpkJik5CQjKfPErHR0yRu8NA1vzo6OorPushPI6bk4LYDI7KqVerWrZt84cIFpSSQlVStXalTgRLJS4rW07PNW1AXbx+Hw+e3SFQr2fJRmdJl+jg7O/+d2cMaNappY2kBf/dhobArrIVchooVn8+hiTh/KRmv31V/qqNb0nXUqFHnxfUuX778yMXzS1ptWmumnStX5qoRFaM7d+Nw7WbxdyZ5W83o37//ZlWAtOve+GOheqFmhUqnqp7xsYl4euMz7v+RFNm8foddHh4eg1TUscmzqMMAh9zG8ITG/adJyV0v+fgw+FO6snn9+qtPt2yuNjg5CRFJiSh7+8518lC5y9zq1q27snHjxtOmTp0qbxwrbEbnzp0TDhw4QNKQTgkULu7Tp099Q4PgDeXLvC5arUoiDGVeUvw+PDwJ9x/q4OQZ4wfvA3R7eHt7KyL1OiZaWnF3KjrhgGaKApiBAArPunXrlvP5I4dn5z57tuCvT57gz+AQpSTQ29v73Lo1I+vPnJIM64Ja0NXNuNA5nqGhSTh5NhmfPjd+U7dBz8kVKlTYIQIihQQW1dfHVmjCslv3W7nz52/cs2fPdNHxalesWMAK+NMVSU4x0dFo+eCRShLIZxw5cmT5r+e2upiW/2hcoLhBChGMi0nEvfMf8c9vGkkrl62hQt8ik/kxrHCRomscSpaeeeaPX3lmR2VZu3Zt3LBhw7ie5QPDoGnTps0c7KOO9+0ZhJLF9ZQSQSq7T57GYe+hIgj8aFhqx459D0UP1tLU0kooXatp3FHPNb/a29tn9m5Juc3b29t95syZEy9cuOCu7ExgaPUqFv/ExGJrfqvE4fPnH3d0dEznueDj41Pz/rVrW97u3lW8c2w09gZ+xBR/xSSwcs06jfOa5nM8+ccRhZtMYhBXr15d78GDB96//PJLOhLo7e09YN+eLR6OZW9YdeloAFWK8/uABHjM00mYOevQH3Z2du2VDRRV71Pefyx4HHrKxrYaYGSafjMv0C8CZzcGomj+KjeTEtHowIEDGX73+/fvX15fP8y3itNtdOqQG1qZbJKRJN24GY3jp4ve/xhs3tXT01P+3aIBHb0kPZdVaPH54osje3d98R1X0AkfHx/XLfuOztizw9Mq+K1/piSQt2/evOnKH9c2Vy/VQhMm5vp4dT8MV/eFhCZ9Ntnk6+s7TuWEFl1QrVaFPSWaanZwqGaoq2+knfKr9f55JC5sC4zLFW976MKFC8oUQKGWhWgzbnwuC2t0zBv62KmAsfOoUaOuKmmDJgyMlqPlmAE46PH2X1QChebYm5iYjmvbtW8f58HjDM0tC6Q1UxXxE78Jk5KS8PzJA3hu2QDbip1gaVsaf/25Meb07vlH4mIiZ2USXyIrQyNdm4MRkEjgvzs4ZAWTDQy0JxYrbg7zvBFwsNeDvv4X4zMqOgmv38Qh6LMR8lnXRanK7VG0bE2Y5LNMcUvkr3dSYgJuX/4TXkvd/IOD3g1AQgLPAcofJ1TUs/8CCeThysM9+rs1GjxmlpaRkShKYyZnAgmW/OHqm1fPY8eWdXj8jy/Gj3GDs3M/noVCnjx5vpBANeePKhIYmZiIM7FxWK+h5b167954165dNYclJzVqqq8LI1ngD1UkkE3x8vIa8/bN5XGWZj6WlSvEoFAhbejraaaR3fcB8XjyLAEnz9gklHPsfsjZ2bmbsi4cOnTIdvr06TMfP378NCEhQW0SOHv27GQPD4+PCQkJaYFhFD2jWs0KXQuU1ZxnYptg/+xqFMoVanCvUsUqg/v3739FFax37tyxCAx8s2PPrnG5mzTUqFa5ogbMzbWhq5M6ijExSQgITMBf1zTw6LHDw4Tkwm4rVqw4o6jetm3bhvTu+tC0YX2DdGtRfC0DJ9CQO3PeFD53Cy/duHHHWFVt5Pc+Pj4HFq+e1cG00mvNQqWN8PTvT/A5FBdVrnjVHV5eXpkpgEL1m0YUth0Qmy+fzxNNrf7n//7bV9FzPT099eMjI4+/3r2rXoVPIWj/8LFCEtihQwf3adOmTXVyclKp6vI5e/fuTejWrZtSEshrVqxY0fjBg5tjQz/dLuxQxLiYhkYidHR08OadHpKSC93JndtswPLly5XFmNcxNzGJG1eqOM8A7hZcQDMxkl3OHjwwY+uu3YWevHnTNTExMYM7qHCvp+fWUy+fH2nsWPYpKjhqI28+bWhz40Y2P/xfx+PvW/p4F1DB36ZwzZnOzs5ecs/9bUvRIq0Dzcxh0q79FUMLi44ixSvdpfUcHQtba2nuLRwaWnXOs+dqkUBW4Onpufzc3wdd8joFGecvagDfM4F4elIHbsNG/9GvXz9lLtrCs4c1a9ZsTceOHWcOHDhQLRLo5+d0IabLAAAgAElEQVR3zM7OrqEiEnj79u1Kd+9enXv7xhKrtq0Ny5QqoQX5qLlhYYm47RuDi3/ZoFbdodcsLW26VqpUSXAFZbu0dHR0Erp27fp+586dVuqsEdk1m+vXrx/o4eGxok6dOvLumYHHy5WxOGJjiyGz5/zm5OTUVlG9Pj4+9XwvX1oTfOhQ6cePH2PT+wCFSuCkSZMaOzg4OLq4uKgkga9fvy534MABr9GjR1PtSUdo3dzcXE1Nnk6r5PTWuqITkMdES+Gm4tNnMThz3igpNKLFrx4eHio9dnx9fXsdPrZj9tvkvwoXrqwLA+NUZYvBxi7sCIBxnMNfBnpGHY4cOfJBEQ7+/v72jx7d23Pm1LIqndoFobAtkNs4oyLId+TT54n484Q53gboN9y8+fg5BfVpaGhqJVlXaxq3bc7YvQ0aNOirakw9PT0Hr127dsrNmzcnKDoTKL5/1apVejq6mifO3dlbL0+xCPxzKhpFLaqdVxAESdVjU76vWqvi7hJNNDoXrWGozSjdZ9YHxMcH5z5w9+5dRWcA5etcqFmp9fgWVcuhpGFcl8WLFys9+iC70Qx6hlsQG1Xy/0AC2YTqhe2LzuzuPKxe2859dY1zpw9gJe6cQkNf9mFiQjxuXb+MHTt3I5e5Q8LVY1uuf3z7jATwlFqgSxf90AhIJPDfHb7upnm0trRsbmLQrEluNKhnDNM8GQ/hh4Ylwsc3CufOh+PuQ33ks+uKWi2HI59loRRF8NWzu9iyYGj4i8c3x8XHxm4FQCNNnfJfIIFULCbp6RtMHDNtqU6n3hntbG6MyqeISAFPwfnBPw7vwo5Ny7B8yULUq1cP2tra35wEMifQqdg4bIPmibCYmM7nHzyI6Ny5s1bYixe/uiQntmqmpwtjLS2oQwLZDR63WL58Xg07m1e1HYpEmelqR3HrAAYGhnj4WA8BH4sllyvfdI+Sw/Fp8+jEiRPu165dW37hwoUp3t7eapPAjRs3Hh47dmxYWFhYP1WTsnqtSt2NTXPNKmBRMDyPkbn7ypUrL6q6R/x9gwYNipjnS/KsViWhtoV5ELS1YlMCPMTE6cP/lSmCQgrdT4bF2JUrV55UVq+Pj8+OMe5tcjn3M2lfySkJhW3TiySxsVQ+YnHpqjG0tJv51a3ffpaTk5M8YVDabF9f373L1s3pCpunuPnrp5jKpet7btu2bag6/bSxsdmUz8iovIme3tDzPj6ZJuvasGGDSXJk5P7r+/c12Xf33vWoqKg0JfDFixe2Li4u07y9vWk4Tlbn2bzG29v7oJubW8t79+4pVALF9Xh6erYLDQ3t8+nTpxS1vFKlSvxzcdGiRZXtpoPz/Pnz5wfKli0bsm3btgHqtMvHx2fgwoULm//5559Lw8PD/1J2T3Jysua1q1cPjhvXT797F7Pm+fIGQwNxKVF/4+IM8eR5XkCj3Es7+wqz+vXr5ylfj4ODw281LcxbV2ze4oKJjU2fvn37islOhsfWcXQsGhEXt/VdSMingICATN1BxTd7eXktO/v3Qdckc/9cNw9EYPzoqb+6uLgoVYuEe3V0dIZ169Ztjaur68zatWurRQJl95I4M4iYwuLo6FivdCmd5fVqJTpaF4yAjk7q/iLdBt8F5MKhXz9fHTR4WUCFCpXH2djYPJerRMvKyirB1dX1/cyZM9UmgeXKldvcvn37cvXq1Rtav379dPPczMwssHPt2hau06cfcXJy6pDZHLlz507DG+fOLtu7Z0+5u34vp338+DGd4q2trX1q7dq1jUuVKuVYu3ZtlSRQ9qyKABiZdYn8s2fMmDE4LvbBZHvbJ4XKlYmDpYVW2nlskiw/vzicPGeKhKTqB1auXKkUc/l6vby8+tx+dGFGjOlj+0JO2oiOiMe1g0EIeaJ7PilOq/fdu3eFFCsK4bhz507xZ8/+mX/qxFKrGlXjqpYvmwDTPFppZ7AZpObJ02T43rdH6bJdrjk4lHatVKnSPQWVaWhraye1a9cu8ODBg+pHmgE2tmzZMsLDw2NxpUqV0tL7KGrsqlWrcmtoY/9fN043NdGz+jRhwoS19vb2JPDZKtVqVtpRvDF6PLweqFmmQONPW7duVTeHxEJz26LjR7mPvN2jfasRhQsXVrUZyd37ugx8/H8igTyM2qp8haoz+g4aXb5ek9ZIi4WQ3pz5giMzxihANSz0M44e2IEt65Z8Cnz/eo3MjVo6B5itGfhj3SSRwH9vvMrlNs233zJfRPHrl0rAQKT+ZfqjdjcK0+aEoWLLzahQswXCw0Kwe/VEXDt7YHtk+Gc3Nd1AhUf8F0hgG9N8lhtqNumU3/fqKSxatxclyjile/EpSxFBkOQXRFxsLFYvngaNuFBMnDAO9vb2yJs37zdTAmvmNsbJ2Hjsg8Zvb/X0nK9evZrmG9y6YkVDJCfv6IHkDi30dHA3Mgq1794nmWmmzrSdPn36lGPHjpW4c+cO4uPjYW1tnUJk58yZk1y4cOEvSSmVVObr69v08+fPvYKDgw907NjxN3WemZ1rvL29e2poaLyrV69etiKQeXp6lnj58uUULy8v+Pv7p5zfKF68OHr27IkqVarsadCgwTF12uXk5Lira2fjHkVsA2FgkBr+nO5Sn0N1cPcf3ddhYY4XJk3xOGdnZ5eBMKiqn0SzRdumsDAtEHrnzp3hqq4Xvu/Tpw+J0T/bt29XSqTEdW3dutU8KCho2bp1656/fPkyLaS6n59fXS8vrwEeHh5UqZSqZ4ratWLFiq3u7u4pQVp+xDJjxow84eHhq/fs2YP3799DX18fZcqUQffu3dGxY0fvwoULcyMtQ3F3dx9dpEgRJ2Nj45n9+vWTJzsKoWjbtm2p5OTkZr/99tuyrGDl5eW1ZMKUMZaN6jWDg4NDXw8PD1H8fcU1mZiYNOrWrVvfIUOGHHZ0dDySleepunb69OkN//nHt19cbEA5WxuLcrz+4eNnV/X0rJ7nz194ydatW5URKM2GDRtuq1Wr1mcPD48Rqp4jfL98+fIBSUlJ98eMGXNN/p66deuuXbx4ce4qVar0Vqc+X1/fJqdPn+597Nixg97e3kfF95iYmExYu3ZtmRIlSkyRUzDVqVrhNYcPHx68f//6mna2UQ3N8kYzR07KdVrapnjpbwET0xK7PTxmq6NEpat/69atfX2fXJoeYfTQ/umdd7Azronchvkqr1mzRu3M7e3atatobpa8srBtdE0DvWAkJ8envB9Dw4zw4GH8tUZN+jyrUKHqMkdHRx8lAGiYmpomjRw5MnDmzJlqk0Bra+uNEydOHFi/fv12pUuXTjcGip5z8+ZNM11d3eVGRkZ+9vb207M9GLIbq9Wu6PX0wUutM2fORDk5OalyuRcet7BatWrjS5Qo4ezFHxP1Cjc6GGisioqzcwoDw9wIj0BoYiJq5TZOFwNALll8Zi2xBzC3bqOW3YaNmYlSZRnITu5YgxLiJ1/puzcvsXXd0rAj+7btjIqKoBLIZPVS+ckRkEjgvzPA3Inyat51WOu/z27A66dls/TU/oP8UbDyZlSs3Qpnj2zGYc95d0I+vOEPIvO2qDQWRA/72UlgUR09vS1te7jV6D18jtbOtdPw4fUjTJy9CswfKJQUEsgzgSLneUULQfj6/dvXWD5vAqo4lsLw4cNgZ2f3TUjgvhLFOmrkyoVDyRqHgnR0hp29fj3DS7eeo2OevJqa6zshuWvumGi0evBIbRKYpUkmXZyiSjk4OKz94/dduRo1qtKLkISHRwTcuvngaHmnBr5eXl7rJZgkBP5LCHh7e/O8eUoAFg0NjW316tVTazPiv4SR0NcVK1a4Xbx4sVRISOo+XvXq1eHs7IyiRYsO06CPdDYKieDD57enfwqKtG/bqsPvpUuXHmFvb++flaouXrxY5eHDh/1PnDgBqvSmpqYpKn3BggV39OvXT6mSLnuGxsiRI5OqVq0a2KNHD7VJYLt27Xr17t27lpOT0y/29vbqKq5Z6dY3v9bKymphzZo1x5cqVcrZw8NDXRLI0O6bAPD8ojigjnz7MpDAFzExGP32FZ7HxWKllS3q5DZOSzWjJglkaOyOmtraU/LmsyzZrc8gdOk1AGbm+dN2s1UZ+OIjMIwK6nPzKtYtm/X8rwtnFgDg+WgGBZPKT4yAqjnyE3f9X+saT3aPKVOx7txhMzZrTOtfMlsk0LrKZpiYWmLrYrcP/k/vjk1MjD8IICVCXRbKz0wCGQZwTqVazfoOn/ZLLgsrW0SEfcLaOUPhUKQIBo2anpY7S2mKiNRcwQqL780r2LRyDgYP7If+/ftjxskqmSY8l69E0ZnAQUWKdIw0Mdn/RkdnDMP9KxvH2k5O5gU1NJaZR4T3Wv3kqUQCszDhs3Pp6dOnTXR0dFJ2o5OTk/3q169P9xipSAhICEgI/OsI3Llzp4+hoSHzuK4rWrSoWor0N2ykxsuXL5ckJydH2NnZZRoN+Rs+8/9SVb169VoVLVq0fv78+ffOnj0708BkogbSvnMEQKKbGWFKRwKZb3Tx27e4VCwJiaZayHs1GisK2MBOXz/FG0kNEshDnpUBzLRxKNu0TOVGiIsMRstWrVCvcUvo6yv23pdPiSUPdFRkBE78tj9x09ol5/yePaJLLs+WS+UnRkAigd9/cJtaWBXeNmbeLku74o4Y2tokWyQwV+FZeP7oZvyti7//EvY5mOccFOY2UtGdn5kEutgWKTXXdfxyy/JVG6Tlznnx6A5+mTsYzoPHomGL1OMkGdxBlZA/+cVxeJ8nzh/bD+9zZzDvfO2vIoF16tQ5qBEbG6cVFzfpnI+Pyp1dRiDU0NGZD13d/BcvXlTLHfT7T23pCRICEgISAhICEgISAioQSEcC93wMwkbdTyjpWghmhQ1xdNlTtHyhAw/rQtDR0FCHBDL0+ei8FgWdW3RzM67ZtCeunNqHsMCH6NN/CEqULp/mFqqK+MnbOe/e+GPbppVhB/ds9YoIC1sEgNFPpfKTIiCRwO87sIX09A08e42YW79Nz1GacTFRGNIqeyTw/ksnfAzwPxfw6hmjEt5lSp1sNP1nJYEVjHObru4z3KNKk/b9tfUNv+RtSkxIwJ/71+P62UMYO2MJSpapkEIChcAw8sqfohem8FlkRDiWzZ2E/Ts3YuaJ6tAzzBjUR9GYRIbG4689H3H35OdxAQEBKcEFpk+f3l5DQ+OOh4fHC3XHccaMGcz+W8PDwyNLZ7rUrV+6TkJAQkBCQEJAQkBC4JsjkEYC70VGYUbIW+h3N0eZxhbQM9RKyZF7eu4TLNa3QgtTU1UkkDJfF109/dnVG3Up1GnAVOQvVBSBb1/iz11LYW9jjm69B8Lc4otbqNAbZQa/2A5KTEyE761r2Lhqgb/36ZRk8XQLjfnmiEgV5ggEJBL4/YaB/tozazbq5DZk6joDE1NzxEZHYXA2SeDh32L8kzU0J8RFRzBAR1bdQIVe/owkMB+Ahc07Dezac8g0I3NL63Rn/RhNlcF0dq3zABIiMXnuGujp6WV+JlBIJaFgbrzye4pxw3rDrt4n1OpMTpZ5CQ+Jw71zwTCNLQ/H4jXHjRgxIkOEOVV1SN9LCEgISAhICEgISAj8sAikkMBeFmaY/eoN7lfRRtV+hZDHkmZiavnr0Bt82BEIT2s7FNDVhfHVG4wRIH8Ok26gVXn0xaF05fpdB81C+WqNUyIe09Z54HMJZw6sQpeu3VGnYXPo6afWn1nMA0WIxsZE47dDu+G1YfnZp48fTAWQIWDTDzsSUsPTISCRwO83IdoULFx8pfssT9viZatqMGJTbEwUBrXMnhK4Z38IQ/SvyKYb6M9MAl1Lla8+beDYRdYlyldLSeEgFCFxIhOivnxyD1uWjkOHbn3RskMPMF2YEBhGPj+gwhem6E168exxzJjaG91m2MOq2JeE8PJTKS46EXfPf8C1A0EkgEdXrVo11cbG5v73m3JSzRICEgISAhICEgISAjkMgRQSmFdbC1tyhaG4S0HYlc8DLe0v1kZ0eDx+X/0cxa/HY6mdLSyu31REAgsxCE0+S2vXVt1H6jXuOAgGhqk2CO2duNgYHNu3FiGvfTHEbTwcipVKFy1UVSJ5MWF89+YVNq9bEvHrgZ2bwsM+M9pxpmlJchjeUnPUREAigWoClcXL7PQNc210GbWkbqN2/XR09VJ3Y2Kiv4oEdgZwSM2k8Mqam3OVwKRE4P1TIEh2PE5TCzA2A/I7APpGqf05swE4tnIKACFnXVWTPPkWOo+cW7NBqx7ahrm+vAzlAeDO1oUT+3HpxC6MnboIJcuUh6b4jagkjHLKApHLH8h0C2uWeMD7+np0nFAcpqLdPOG5cTGJeHglGBe3+yPYPw5Jmlozo6KispLLK4tTTrpcQkBCQEJAQkBCQEIgByIwv7+lxcQIw2RodsmHsk0sU9xA5UvQ62jsn3Qfo5LzYcSLl/IkkOdcOusbGs2r3rBjgS6u02FZkBkiUq1CYdM7+MM77Fk3BZWcyqBLz/7IbZJHacA7OfMmXXOSkhJx8/plrF8x/+Wl86cYJIbBCCW30Bw4ub6mSRIJ/Br0lN/rUbNRBzfX8cvzmOUvlKI4UaqnEujaIttKIKOafG0uqJxJAj/4QffWQdQp+AR5DZjYPPXVFB6ri3vB1nhj2RhwqAqc9xSTwNwAPNp2H+rcuf9Yk/wFC6cpe8LLUDw8yUnJCAkKwAHPxdBOjsGEmUtTI2gpcf1URP7E9QV9DMRwl3ZIyPUC3aaVhK7+lxd6UmIynt/+hGOrn6NksBZyaWjiSHAIc7ZJJPD7rDepVgkBCQEJAQkBCYGcisD8Aoa6E8s2t0SlntbIW0Bx9E42/v6Fj/hr/jM8DY2WJ4GlGSHWoVSlOr1HLkCZivWgyc1ysTIgI4N3rp/F79vnwX3sJFSuVgfaOswr/6UoNfzlNryjo6NwZN/2pB1b1no/ffzPRABq56jMqQMhtSs9AhIJ/PYzoml+a7slo2Z5lirtVFNTS1s7bYeGJHBgc4kEiiCP0hhzyKB56BK4tomEXf546Ol9SXQaH5+M98Ga+PNGbuz0b4zgVx+BU+sEJbCXffGyUwePX1LMqWoDDU0t1UFaeOD54Z1rOL5/LdwnesDWrmgGX3kx+VO4OESK4d9XL2KIcyuUb5IHzQbZpxBBJhd/8ygMp355gYLPkzDd2hqXwsIw1f+1RAK//VqTapQQkBCQEJAQkBDIyQgwjcT8Ik55RjcZaA+7ciaZRhaPj02C905/nNrs9wGAHQDujJsDGJXP3GpUqx4j9Vt0Gw49fcMvBFC0882/0vPpkOciRHx4jOlzl8HM3DLlWmU2jdLvmDH+/VssmTsl6vhv+xfExMSsAxCck8GW2pY1BCQSmDW8VF1tBWC9y5hFTVt0HqSby4hiVWpJXZhRGNBMIoFiElisfkWD3XMjUaKYPrR4UE+ukFT5+cdj+T5D7Ngbjjj/RySBJ/T0Def0Hzm7UYtOLjq5jE1UjUvqGCQjJXfgmd924FPAM4ybtij9wWm5x4vPCipaKHFxsVi1aCZ2bFuKis3yo5mrHT6+jsLxNc9R0C8JswoWQmVjI6x89x7j/fwlEqjWKEkXSQhICEgISAhICPw0CBTnEZbmg+071OlmAx3RRreyHoZ+iMXstn8xDZiDjAQ20NTS2uVUvYnZ0GkbYWaRGpRO3usp5d+yD0OCP2LVtJ5o17YtOvfon2brpNyYSfA7cZt4GWMqnD9zDGuXz3nse+vGSABnAST8NKPzH++IRAK/7QQYV7dplzF9RsyyLGhbLIN7Ikmgi0QCxYhHnTle3KBaFQNoMWeDkpKYmIzzf0Vj1rz3uHE9jC6Vms3a9x3Zw3VSbuvCX3DObCiFl2VyUhIe/3ML+zbORZPmbdCxR//U96GcG4TwolS1QALevcZw544wNEqCZt4QxMdGQ/9GFBZY26CSsVFKzp/Fb99JJPDbrjOpNgkBCQEJAQkBCYEfAQEGhZjfbnQxd3UiirNDsdGJmNLgAt1BKSwUALDapkip9q4TVqNs5XrQ0NBMTwBFZwIFHshN7xsX/sRvXrOwdvNeFCxkCw2ZnaU0VYQ8A5T9m/Es1iybm3h4z/Y9gYFvZwBQO7XVjzBA/+U2qrJx/8vYZLXv5QxyGa0eM9uzVvX6rTV1dPUy7NIwRUR/iQQKuPLl9jz8o6O+tihCljLQg0MSMG9RANZt+HjOtkgJQxf3OVVrNmynoaWV8XC1uI60nTLRlllqkJgDuOZ9CGMmz0PREnS1F/FAJUFi0q4RrZrExARcPn8aHhOGoGzp4vh8/RqWW9vCySgXtGWBZyQSmNWlJF0vISAhICEgISAh8NMgQBI4MRskkEnhO+QyMtnatONA/d4j5kJbh96lqZ5NQhHbOWJ1MDYuFutmD4KNZW5MnLkoJT2WfElHApQwAn782t8Pk0e7Rv918ewwAPtkCuVPM0D/1Y5IJPDbjDxP+c5v23NY/y79JxhbFCj0hQCmIx9RcG4quYPKIG8C4PfoT06pbzQVhS+8hUsD4DH3fXwn51EaPQdO0M5rlurnrqiIX5Dy3/O754/vwnPlNNjb22K8yC2UiqCiRSGvFgp18vOw0M9YvWQWru7Zgo22hVDd2BhaosijEglUNbrS9xICEgISAhICEgI/LQLZJYGVNDU1vUs61nCYtPQQ8uS1yEj8RIRQERl85fcEi0a3wbwlq1GjTqO0+8XHXTIlhrIv6UV1ZP9OrF+98MazJw+dATz4aUfrP9QxiQR+m8HuXKR4OY/hU1aXLFOxNhPQKaw1JiYKzk0kEigDhxJeePQnJ+VhsuRQ/GXTRxy/UB6d+89E8TIV0yWFV0gE5T4UiCHVuyvnfseCif1Craxtwoe4T7Zu1b57CvuTHzlF5E/R6L5+9QJzXLujV3gw+lp8eVGzCRIJ/DaLTKpFQkBCQEJAQkBC4AdEIDskMALABlOz/KNdxizWqN+yV3oCKGN8YuVPsHHEZDAxKRkHty7Eg2tHcfDY5RRXUkU73eqQgciIMEwePSjJ++zxuRFhYcxbHfIDjoXUZBEC6oy7BFjmCORl2N7hU1Z1bdHJJX3EJt4nWqg8E9hPIoFiNKOyQgKpBL6LGo7eQyZnOiKZqoAA/J8/xNoFYwOe3b++3crKCnbFyo4fOWE2bArLcu4IrqHKAsUITxeRRoZS/v3gLpycORZ7iheFpe4XgVMigdIrREJAQkBCQEJAQuA/i0B2SGCyjo5uRNX6bYwnLz2QApwi2yYD8ZNTBoMC32CKS10EvvXD/OWb0Lln/7RBUEUAFOkZt/++gkmjBkU+efRPUwBXGTvmPzuqP0HHVc2Bn6CL37ULzGfgVrNh24l9h8+0dCjpqHSh8gsqgX0bS0qgaESyTgKjh6P34MxJoLIR58syMjwUfxzYEr92wZg/ALguX768+W0fn00WhUrouY4Yn5J3R/7Fl2GRKHEZDXj/FutmT4TllXNYaGuT5hIqkcDvugalyiUEJAQkBCQEJARyMgLZIYGwKGCDaSuOwKFUhQwxJuRJoRAZVKwMMi3W2jmDcP6PnUnxcbHnrAoWqn/u76daurJzhYoAU+LIlu7SudPH4PD+HftDgoLcmEUiJwMvtS1zBCQS+HUzpGSefOYLB45e0LpJ297Q0k6fkFNctZAsvo9EAsWwZJkEvicJVKEEpj1Azl0iOTkZzx/dSV4wyeXZ439uTwJwiNeWKVNmhF3RUqt6OA9HpWq10txM5Q9Mq4qolZiUiOtXLmDTCGd45DFGHZPUFCESCfy6RSbdLSEgISAhICEgIfADI5AlEhgVloD57W+j55AZ6OQ8NqXb8kHuFLmBpl0nixb694U/sGqmCz6HfLgBoD7Taw11n1x7zOTZ6Y7TKCN+ymyeoI8f4NytJR7c922TmJh4AkD8Dzw2/+mmSyQw+8Ovp62tPaFRm57jeg2abFSwcLEvNcklbxH+SXfQ3o0kJVAEebZIYB91SaBcHp3PwR+xa8PCyD1bl+6lgitEt7pw4UKfvfv3L9fUy5PXZegYmJiYppsVil6QyiJqfQoOwp7Nq/Fp52assC2EXFqaEgnM/hqT7pQQkBCQEJAQkBD40RHIEgn0ORWIa3t0MGf9cZia5VfYd0VBYMSuoTFREZjl1gb/3LoUm5iY0B7AKQCV8pmZnz96+m99K2sbZeErFCeVZytEhs9ur41YsWjWnQ+B71oDeKMgbeGPPmb/ifZLJDB7w0zc6tsWKTGnv9us6nWbdVZaizh5J0lgL4kEirHKMgkMiBkOdUigvO98YkICbl3zTpoytMOdqKgIFwA+4oa0a9fOJSIqZl7Ljr0tWrTpDG2qusoCxci9DOX/edf3JjZPGoGOn4PQy8IcS6U8gdlbZdJdEgISAhICEgISAj8+AmqTwKiweGxye4yufRaicbt+GXsulxOQF8i7gjLB+7EDG7Br3UyEhnw4CqAvgFBeq6Ojs6dLT5duM+evhLbOF+81RcdexA+X/z4qKhIDe7XHrRt/uUVHR28AEPfjD9N/rwcSCczemOc1yGU8sV23wSO7DRira5rPQqW/Nh/DM4G9GkpKoAjybJHAvmoqgWJB9lPwB6ycOyr01NHdKwEw2WmGUrx48VnV6zSe1nuAG+yKFE33vaJwysoWT0R4GA7v9sTTX5ZiTn5z7AsKlpLFZ2+dSXdJCEgISAhICEgI/OgIqEUCkxKTccbzJT49Lo65G4+LfEC/dD+do5l8knjZlwFvX2LhhO54cu9GUFJSUgsAt0QBXArnNslzfevu3y0qVq2ZUfWTGTbqkINzp//ERPdBHwID3lWXEsj/mFNUnXH+MXv2/VrN1AbNylWsObvX4MlO1epyfSku8ouVJLCnRALFYGWLBPYbqjowTLoQyQkJuHbpZOI0t64+0VGRPQA8VTRiM2bM6Ofje8+jduPWNi3bdYW+fmr2Cvk0EYoWjbzL6OOH9+G1YAbK3r+NuA/VYfUAACAASURBVMREzHj1eiYAj+83LaWaJQQkBCQEJAQkBCQEciACapHAgBcR8Bz9AjNW/I6S5atl6IbYs4xfKnIJjY6KwP4tC/DH3l8Sw0NDljCHtaACyirU1tXVH1e9Vt3Za7fs0zIyTo1doCxHsiIsxTbQiIE9cOLPI8tiY2NpmMXmQOylJmWCgEQCsz49rE3zWUxp1XnA4B4Dx8Eodx6FNSgK5RsTHYUeEgn8KhIYGDMcfWUkUH7yyh3FTH1OcjICA95g5qjewT43LswCsCqzIW/atOnSfPkLje7RbyhKl3VKezmmkUG5m5UdqGYuwlN/HoX3wumI/RCAX4NDJBKY9bX2tXeUBMBfUnMALwGcAxAkqrQegPNKHjIMwFkAj762EWrez7awKGuPsmpKA6Bs/SuACgBsZH/n9fqyH2UujczqLwCAfkc0Fr5l4YaZthLDoBzzhALwy+IDxf1oJ7uXfbcFkOs7JzBm/eMALKBjRxbbLV2eOQLGAOYB2Crvqq8CuAYATAAcycEAM4q4HoDor2wj1xLrEtzuOB8jv7JO6fZ/BwGVJDA+NhGHFj2BdZ4OGD51TYZWyds3YkIoJoM3/zqJ9Qvd8frFoycAeFbpvoI0Dlb5zCxOTZ+7rHTbTtwXV5g6UPHncobX/Tu34dqnY9Sb1/4MPMMANFL5gRCQSGDWBktfV1e3Q8UajWb1HjypSLlKtTLercBfmxcJ0UG7N5DcQUWgZVkJDIwdDnWUwJRnJAMkY4d2/pKw1MPtDAC+7T5lNuTbtm3rtWfv/hk16jd3aN+lN7hLpo7yp+gl+vaNP3asXoKDO7fgQ3S0RAKztta+9momQ1oL4JrsR5CH12mINZb9WzZDlJ6BfwBgyr9oXJLc0E2ZP6RZKSSBx2XkjyRwn4wU0mBkH/g9I7dx/tVVUn9FGfmkIf4tC0n3QADPFVTKIAV/yzDOyjPZDxb+OUFG/obKsCPp75aVyrJ4rSWAAACMHPU5i/dKl2eOAEMgMlozNyMUuusruX2ObO73ycEAc5OCXiDpzqFno72XAPQE8AqANYD9AGpkox7pln8fAZUk8PH1YBxfEY5FW87B0op7WumLItVPuEIghEzmvnHxGHj/uScmJjqS78j1ciqgcIuenp5hvwqVqyxfuX6ngWUBq3QPUxb4TnyR+Jq5M8Zj07rl+xMTE5nRXooU+u/Pr2w/USKBWYOuREEb+1ltu7l27thnBPT1DRXerSyUL5VAiQSmgyzLJPCDPAkUz2AFUVlf+T3BGJfWwa/8nrgCOKzOcA8ePHh90KewQd36DkWFytWhqcnN19SSaQ5BBavpwpkTmDN9HB4/vC+RQHXA/3bXfJSRBCoLQqFakCDbHVX1pH+bBKpqj7LvlZFA+jJHAdBV40f5e5FAjgGV2G9JAsU4SCQwu7Mm591HUkOV9aKQukfNJv4IJJDzv9M3IIHceKCCThLIDR+SQAc1cZIu+/8ikCkJjPgUhwPzn6FuzbHo1G9MupYqTBAvXCESHWj+XD51GJ4rp+C136O/ADAA3uNMum1uYVlg94Ah7o1chrinBMNTFPsgxe5RgZ3fi6fo07lF9Eu/54xCevL/C7X09KwgoGpss1LXz34tjanONRu0WjZk7DwL++JlFfdX/qCuaLHyTGC3+pISKAIuWyTQeZjqM4F8Bl+Kq+aNS9y5cQnJH3eK1XLhunDhQpf58xd6VKhWt0Tnnv1hmtdMLfKnaDEFfQzExrXL8Pdf3sdbtmwx1cPD4/bPvlByQP84FGGy3feloqMTBQFwy5MKFIu3SBmjAsfckZVlylolGYkkcaRb43RZhDWqZQdlKUZ4/qGq7O9eAAYAoFrEaGzLFeCwUzYHeZ1Q2AYacw8zUQLp1klVk65vZjJjku2h66gyEsg5zx9kGtWjAVAJFZRA7mrQ4KaRwPfa7zIFRpESyPb9Imsj22wku34UAF+Z0jde5nJL99nBAEj+2F6qgJzvdMM+JocHlUB+R5dQBhX4BwB9oF4DIE4ksNy4EePE1C50XWXJTAnMC2CbrM07ZArwYpmKQvc5fkb8EmVKShcANJq6A+C9HEv+L18EJZDzhJiyjWzrVNmFxI9Y1QHAcwJ3ZHPoisyNjziQDLCeqzL838vupWsrCQ0lgMuyufRWQRsYzm8hAB5GZ+x4jg8j/3G+sxAzto3ficeDLtHs01wAQ2SYrJa5E46U2XmbZfNF0RKmyrqOIeYBPJOtFeYHY2E9JDptALCvAh5CPZwHdF0kJryfJIZjzY0WlsKydpcBwANK/JxtUqQoWMjcltvKzna/k/VBUAK5jrnm6SLNdc567smew/nDtlIt5rqha3hvJe7KK5hTDUAjACVkruTsP8ewOAB6lnCOJ8mw44YEVUy2j3Ob6nQI08QCGC6b33Qj5pgsAtBKNv+oltNrgZtTnD98Rm3ZOheUcmLK6Itcr/yMbrNUS9mH67I5xWdRbWR/iOEfAEYoUYEUja/02fdFIFMSePXwW/j9ZYHJC/chr7nwilPcIHlSKKiAH96/xvqFo3HF+2hwQnz8RACc7xGZdEvPwMCgValyTutmL1xjUaasYzq2l1VysGXDSsycNIpztZnsvf59EZVq/yYIZHWcv8lDf9BK7PJb2cxo3dWlb98hk6CllUlieFEHxXlbYqOj0FUigeLhzzIJ/Bg7HOqSwKeP7sKtb/MPH1Pz2GTJV33x4sU7Ll+53qtbv6GoWqM2tLToXZdaxLtl6iyga3+dx6E9nggN+Tju+PHjPKgtle+PAI18GkX+MuOXbqEX5M7l8PeTQ8hzdDw/QeOK7jP8kwZXB5k7KF3V+HcSnw8AaCyTtDDXJI1xEi4Svz0yosXPmThUXgHrKvthFqYNDWK2iwZ6+UxIIA0+urHS2GebaVhWAVAoExJI91ISBBqxJFs0hgUSyK1m7qS0lJ0vIqllGxSRwGUyoiREKaCLLA1t1ttEdoZrEICbAGYDoCFPFzUeqOXzaQzT0KUbpbjQUCaBZl+IJTEmQWOddNveKCOcvIcEhOuXbpgCwVBGAtkWus2RSPFcJ/GiYU1SwHGhSzDJEPtM0kXiQmNpF4DfAJAQkmAQ25SQ6qIikECOGQkj+0iyyXHhZgGfw/7TEOcPBM8fc+OBY0usSU46yuYQSVCwDB/uKJJUkMCRjJJQ0JDifSQZ4sK6iSkJB9tH0kn8iAvP/2yS4XdXRrRIBjl2VNp4Lpa4kLw4ytrJjQTOX24wkIyQxJDcigvnBYNpsT+sn2PE8eF5CLo4ss3sJ3ElgeOmhrjwrCmJKYkMNyVICtkekhiOB8/dco4QwyIyokVSxzUlX9h+knfizzm4RbbueD3JGseG4041gjjxuXwWjWH2n2oa5xzdeNguzgESPvnCdwVVNl4bKNvUIQEjVtwU4juCa4pr3l3m1sz1TYLMflKJ5xqkckd3ba5hkkrOFa4PYsBrtsv+5z2cP3wm5wFx4bson6wOqvVsE8eIGHA+cQ3QPZSGN9vC8WdbuHlAXHj0QXn+qu//Dpae8AUBpSTw0/sY7Jv9FD36rALTjWlqcnrJipKc02lfy75PSEjAH/vWY+/mRfgY8Jrrj+93RR4Y8mNibmmZf0HbTj37j540E4aGuTJV/ZTFQGCloaGf0alF3YSHD+7RJZTHEqTyAyCgjg37A3TjuzfRQFdXt13lmo2WDhk3r0DREvxtTl8UBSWRP7hLd9Au9SQlUIRc1klg3HD0lymBil5I4l2y6aP64M/DO/hDyp3vLJVXr161GTly5Hy74uVK9XQeAjNzy0zJn3wEUfHDwsPD4LlhFe7evHK2atUqkz08PLJESLPUcOliMQLNZQY9CZS9bOefhhoNThaBBJIc0CgT5H0a8DSkSChomPLHlLv5NOZY7GTKHY04PuNPmfFMBYyFiXNpjJFoyBcqPzQ8aYhzbvJZJJyZnQmsKSNIVN5YaPDS4Kaip647qPhMIAkbiY+wIUHSQ0VLEQmkMsr5SlJLIkB1i2oKiTCxIQEQ6uEyYP9ooDIkuSp3UCoxqVEJUv8k4RQyI7MeGrgcK7adbSN5zexMIMkOiRpxorHMQhWVBIBjS7WVhUodlRIqJiSBu2XBRUguiClJEAmecL0whgIJLCX6joovCRDJI4kUiRn7zsI5Q+OcBJSkhZsSvI4EjaSbz6ESSoOdWJD8CYWbEiQzp+UmED9zlvWPCheVYXo4sB6SA85FIcAPiQ7nIseXAXiosrJfxIdjRYLJ+SMoclTe+D0DSYgLn0nSybkgFJJfBjqh8ss5QCLHeayosD0kMSSPLFw3JMDcBKCSR0xIZlmoGJLEk2xxnYgLVXyuSxIlwcAV1gHXhKdM1WObhMK+kLyStJIEsi0kXCwcO84PRb8PJFwkfdycYOF6eSEzrvlvPpdzlKowx4HkWAg6xrnK7zjPuAEjdgelGkgDgu8HuuqxT1TxOIZcN2wjST0LlTzOGarTLJm5gxJPzgtuZLBQreT85fxg/VL5/yKglASe3fYSce8c4TZ5PUxMzTN4HSlT/tgdwe70f/YAG5ZMwI2Lxz8mJSVybnH9qOP5pKOtrV2ndNnyv4yfOq9onfr8qfxSMiN9vEr+NM7+3V7Jo4f1p5cDvVC4YSqVHI6ARALVGyAHa1uHBe27u3bs7jIK2tpfVKEM5E/2gfhzgQySBHaWSKAY8SyTwCCSwOHp3UE5ieXHwefGZYzs3+pTRFgod12zFeFxz549h7ft2NW+p8sI1KhVn0lWFbuFyq0iRYvq+tXLOLh7C8qWKn6uS5cuE4sUKSK4JKo3A6WrvhYB7sjTlYu/coIBLpBAKlgkiSQdQuHuOlUAGlV01VJUeA9VKpIh7twLherjNNkOv/x9JH5UHqkg0jAn+aQKlBkJpBsdXcho2NFopxsqjUduGfP5igLDyJ8JFJNAto8EV3Dno1FNRUdZYBgSP/aRBIOEkC6hVO1oYLM98oVqF40QVSRQHBiGRgPJkGDwkmRSyaDbKtcvlViSlcxIIL8jGaIRTRdTFo6Rsh1xjgNJD0ksSa5QSDSoMikigfzuyw9AqqHOMeT8ouJEkkGXTiqCJEkkeiSBvIdEhEoQjXmSUCpQxJ3qGF0A5QvrJQ7iwnlG0ko8iC9deTlPiRGJJIkAPxMKyQyv59iRBJL4EiMWkl6SBCFYFtvKDQf5ACZUqBQRJSq9JL4kgZxLXEeKCjFhu6nKCYVjwutJpkh++B3nOZVAvkJJqLiGxIXn4Ghgitca5wcJPkkgXSOpkMsXKrAkcyRY7IewmUPSTVdUZSSQxE8gpyS93DzhBggLx5IuuKyXxjbXs7C5xO+pCHI+cnNFTALZR64lrneOB9VOrm3+nSos/845K8wfRj7lemNRRgL5PlNmcHNecXNAKv9fBBSSwAC/SPy+7C1cBm9ApRpN0tmWQnPT2ZKifwh2ZWxMNA5tX4kD25bjc/AHurpz3nHDQt2SN6+ZmXuTZm2nzZy/HLlypU43RQRQFWH49CkELj3bRV+/epnrkhudUsnhCKga0xze/H+leYwI2r5Ctfprx8xYaWpbhHaYXFEm2cudD4wmCawrKYEi9LJFAl3EJFBBYJiYmGhMde+Ns8cO8QdVvLuepQnz4sWLxrNmzVqhpZ+71JCRE2GZ/4uvviLlT+li0gAiIsKxc+sGfA56iyJ2hfu6u7vTDUgq3wcBqkp0t+OAifMWCYSAhh+JkEACqTDRKKPbsFColnAXngYbjXm6vgkKj7jVNP4OyBQM4fPMSCDJAkkVFSjOAbo4smRGAmnc0pCkoUy3SroK0pAlsaALXFZJIJ/Ps2GC2x7bRENeGQnkmT+6lfFcHzGkSyILiTIVECowisrXkEC2iQY428k1TFdWlsxIIHEhOaLCQiOEio+g3vFPRYYyx4HvCeIolMxIIPEXEym6YZJIEh+Seip3VIfYd6rObL988A6qnZxbvIfufiRtJFQkK1kpdFmlskRFjc+gUkt86NoqFBJ1Kl50jyTRoNImuHuqSwKpyJEUZ0xclvoUzh2STLpIKiokgewzCapQqFzRbYx/kjzxrCTPy1GNJNHjxog8CeTcI7niOVZhY4ZuliSOJIFcBzR+qVwqKiSB3PwQAleoIoHEkWSPJTMSSDWTrqeMAioUfsb1SiKpLDAMjYmVMlJLF2v2jfOAu5ycP1RIubY4ZizKSCA3g/ie4/tLILhZmUfStd8fgQwkMCEuCb+veQYL/eboN3Q2TPNZQEOOeSlUAWXR5oUmP7p3E5uWTcKtK2c4z/iu5gaTkEZEnZ5x/lQr61hx0/jJs0vWb8zXaPqSwbaRfSB8LpjAyUlJOH3iz6RhA7r7REVFCe9EddogXfN/QkAigaqBL2xVyH55x16D2vUcMDrd2TBFtyrL3cLPXz5/hOHdy+L1UyVBZZS0pf8gf+zZHyKcT1LdYuVXDB1X0GrtIrv04YfDEhNxJDgETrkMUcrQENpyLyKNy1f5g6v8EGT2W5R1Ehg/HCSBmU3cK+dPYop779efgj9yV5uGT7bL9OnT6+/bf2D9pJmLitWp3wQ6urqqk8eLGidu55NHD7B2xQI4lS15tVu3bu729vaSW2i2RybTG2mk0xikUUlDj8afoKBQlaHRTgNYIIE0Lql+0M1PcDejssIfMZJAkiXu9gvBJ0gIBRfQhlkkgWw466ZLII0+QdbOjATSoKTxSrJAd0UapDSgaRzSNVURCeR17CNJBt3BxEogjWu69tFNkBiQyBAnZSSQ2NG9jUYoDXmqSyy8j4Yn1QYaHSQlJGB8wdEgIZZUeQQ3VvGgyaeIkFcCeS3roEpGNVbIA6dOigi69wrki8SPpJfY8TwjCzcJSMKo/rH9WSWBJEXEkGSEBJ2BWtg+kiuqoCQDJOg8L0biRFy40cDv+E4i5lSkSTKo/pBAUFHkGVEqrFRD2XduMJAQiQv7RUWMbsgsdLGkWkhVk+0geSbmdPWkOyJJBVUlqn/ZJYFsF4ke1w3VWPaN48JNAWKhDgmkey7nKjEi4eH64dwkUeY84trjHOKfdKEkcSWZli/8jhs8jPpL45UbEZxzXJtUTkkK2V/OVapuxJFrhWvke5FAtockl0SWhe8EEk0Scz6TijLXLzGjKkuXYUF9pJJIq5skWzjDRwJMjLm5xPkpKM+cy8SOSjf7yGdwbnGsuUa4WUU8WTg/hEBK8mc8M315Sl9+FwQykMCHV4Lg+7s2Bgxdg5LlKqu2LRWIDQnx8TjgtQK7NsxHeNgnzkNuCikKKKWqU/ny5jVza9a6/fTpc5bAyOjLT0E6W0tDdaTQ0M+fMdptQMTx3w7zvarMO0BVe6Tv/yUEJBKYOdBUAduUq1hz09QFm3JbF+aGo4IiL9EL7olyrqEr5ozB6aOrchwJ9Ar8gF/CPqK4ph7mWdvAWo+2zZeSk0hgsJgEKpi9VFunuPXGpbN/zIiLi6P731eXwYMHX34XGFxzxryVsCwgpwYKtcvtjCl6aHx8PLasX4nggFewLmjVadKkScyLJZXvgwCNJeIrKG18CskXDWPh7J5AAvkdI3ZSPSLZ4Tkh+sTQ0KdxT3crGvY8Y8XzZTTCeUaKRlpWlUA+i+fE6AooKJL8LDMSSOLDHV5uGlDRIrmlEUklgQRNEQlknSQQJCFU7miQCoFh2D+6DfEz9oduhDRCM8sTyGfQWBWvOr4o6N5KYkPceO5L/MPP4ABUM2jkk7yIizokUMBJ/Ex1SCDJAckCDXASXeLM8aMxTHJMokHjmmQ2q0ogI1symApdP7kxRoOdZ/9oiHNMSZK5oSCME41/ulyS4PB5xJiBRkjWOL/oMsX+kfSwLayfQVuoADEQkXzhfOa4sj6Se9ZDfOmyyfEgsaSqSYWNZJJqKv9ne7NLAtkGnmmk2yk3LriLSEJCV1CSVnVIIOcByQ8Dt5CUMXAT8WIbSWo4B7kxQvdmbnpwPpHUyRe6H5PcsH/Egmce+Xdhg4b1knBy7EmUSP4FBfJ7kUC6XrNNnGckciS3PN8qKORUy/l+IUkneeX4kZxSvWMbiQ0VZBrwnPPcWCCpJMnjhoagYgsRf/kuoMFP5ZnfkaSzb3zf0X1UeEcRP5JOqfz/EUhHAqkC7p39ANUruqNt16Ewys1hy6TIR52X2ZZP/rmNTcun4PrFE/QC4EYeNwO4+ZfVwvdiLceKVdaOGj+9TMMm/FnLehA83pOYmIhLF84mDejd8U5UZCQ3UtUJUJPV9krXfyMEJBKYOZA2llbWW7v2HdGw18Ax0NISRW1ScF8aF5TL3cJ93ycP72B4r0bQ1vyco0jgzYgIeAS9A1qYwP/vz3AJN0F/c3MYi/qa00jggBGp4omiyXvqjwNYNMP9wYfAd9wJpUH11WXZsmWVfvnll73Dx04r0rpdF+jq6aV/tordMXE7nz99jJVL5qBKxfJ3GzVqNMDJyUk6G/jVI6S0ApIdqhckSjS4eKZHHHaexIsGvVBo1NPIpFGqKDw9lQwqLlQZBYWZRizvYTALoZB40UCjsa+s0FWRBEEobAuLuD3ie6ncUflj2wQSy+/5bL6YaECTELDw7yy8nqocCZGQVFpcP3c0iBHbqqqQfNE4F9zjxNeTJNN4JzEQn7+lgsEzWlQC5dUItpXqlPBsEiWSWhKKzIoYJ3F/SUzYXyHICUkPSS7r41hyGZIc0WgWY0iDnbt7YlWe5wmpHipTUFgXcef4iseC7ea9nG8kgvLRRTlOJMw0uIiTfMRUYS5RxRLSGijCgvULrpkca+FMn3AtA9VwE0OcI4z3sG1Uo4SIo9wUID6CayUVXbZbWVh5zhUGNeG4ksgI9XCNkYgpe9/SHZRzjWHrOQYkLPxfKBwDzlPizXHgtZxTwjxWhAGv5/PkMea1tKj5PQmq+HwjMSMmAl5U0dgnGtDyhUSc4yuk8GC7OV8FlYUqMo1tsYGrrD6OO1122R9iS/JKHGky0MVcjDevI6nkmhXSfght4/uJhI/riaofVWTOc/5bGAvhHcV19U1+/1S9GKTv1UIgHQl8cPkj7h/Xh+uIdSheukK6XMSKalN0LpAq4KEdq+G52gOREWHcBOJGG9/R2S358uTJ49a8dcfpk2bMR758fCWnvjnlbS1lxEFoZ3DQR0yb4Bb666F93Nyi14VUcigCEglUPjB6urq6rUuUq7Rj/uo9+gUK0vbLvIj9t8WpIXjX9FG9cfzIzm1mZtp9c4o76If4eEx9+QqvGxqgYueCeP8sAnfXvsJaE2tUNDKClswtNCeRwJD44UgjgXKzl5i7u7TD1YtnJkRHR/Llo8iQVzWMCr8fP368z90Hjx0Xr96CvKa0Wb6wUIUvSCUri6Gcd2zdgH98r0NHW6u5l5eXEJwjW+2SbpIQkBCQEMjhCAgkkOq5VCQE/osIpJHA+NhE7J/3CNWd3NGm62AY56bXsuJALPxcWXTQxykq4FRcu3CckYS5M05vh+yogMJ4cHOqaqmy5RcOHjamdseuvTIQwDSzRgULjE9IwOWL55IG9u54OzIykgHX2Eap5EAEJBKofFAszPNbbe/pMqppr4GjU3ZqMgNL0U6NcD7w0f3bcO1WLyIqIryGmZn23ZxCAn95H4D9llEo178QCpU0RkJ8Ms55+sHUOwq/WBVGXlkU1JxIAhVFrrpxxRtT3Z0/vH/rzx1v7oQqytyRrWW4cuXKoqtXrznjNm6aTduO3aDNSKFyNSkKFiNcIr42MOA9pk90R42qFf0qVarUqWHDhlIC+WyNinSThICEwA+AAN0SuXNGd0epSAj8FxFII4GPr4XgwSkD9BuwPOUsYHZsSx4t+XX3eqxfMhEx0VF0yafaJu9ZkB2cjQwMDFxbtu0yb+K02XpWBSk0p5bM7Jt0D5J5wgUGvsfc6RM+Hdy3k5F+BTf+7LRJuuc7IiCRQMXg0t2lvp1Did837vXWM7PIn6aHKwJMUTAYsRK4Yu5Y7Ny4lOcD3MzMtMNzAgm8HBaGRRGByNPXEmUaWEBLO7VnoR9jsH/qA4yNyYc+5ubQ1dBATiOBA93Sp4gQhnDMoC64fP743KiICEap++aH4ZctW/Zk7/6DRXceOgkjIyFqt+wFKTcxMt0wSE7Gvl2eVCz5Aq9z9OhRsSvhd1zuUtUSAhICEgISAhICEgL/MgIpJLBCM0v8vuoZ6ladiGZtnZErl+wYtpKYAuIjRmyv8O/H932wYdkUqoDc7OY5WJ79FFyCv6ZrbEnVUqXLzRs8Ykz9Tt2EQNBZIIGyhsYnxOPS+bNJrs5d/44MD2dqHLF7+te0Ubr3GyIgkUDFYJrkMc23rWu/4W0HjZoBTcEtMt2WiOwfCs7/pYXLTQYiI8LRppY9Pn8K4gFwPzMz7cj/Nwkca22F6f6v8bS+Hmr3soFx3i+BYEhe/7n0EZcWP4e3XQkU4vm3HBQdNCRhOAbKzgSKh+76pTOYNXFw4KuXzxn4g2c8vpkKKDxn9+7dZn369Lm/aOVGy649+6WEc5bfHcuwoJSssE8hIRg11BktmjYKKV++fL26detmdgboGy55qSoJAQkBCQEJAQkBCYF/EYEUEmhmbYBX1yzQrcc8lChbMc22VKcdgtiQkBCP3/ZtwYrZIxEfH8cAX4x6/FVR0OWeb6itrT2sR98Bs8dO8tAzM+Px3KyTQLb33dvXWDRnesj+PdsYyIiRe6WSwxCQSGDGAaFfdB1Lq0JnPA9d0rKytk1n6MsDJh8MRliowucbV87G1jXzTsbFxjDckn5OIIHFDPSx3TwCjs6FYFPGJENS0KTEZOyf9xCFb8Vjt0NR6P51LcekiOCZQEVK4LQx/XHh5O/jP30KYiQ8ZYENvsXye1vYvojVpZuPoc3gOUp28BQdphY/PDlFDdyGcyd/R0x0ZMWTJ09KLqHfYnSkOiQEJAQkBCQEJARyFgIpJDDoTTRKWPVDp15uyJM3NfCKSjdLucigTx74Yt3iSbh24QRVQLqB7k+YjAAAIABJREFUMt/st970blKpSo0FbmMmOTVqyowzarQznYGT2iDGQLjgfTp5SP9uVyPCwxkhl+lSpJKDEJBIYMbB0MtlZLStY8/BXUdPXZy2QMVACefR0gWCYT2yxSoQwYjwMLStWxQhQR+YV4xR2Az/3ySwolGutXnN9JCvlyUqtfyS7kAehuiIeCzr/Tc25rFB50dPcjQJfP3yOUa7dop49I8vo78x8t/3LIwOZ7VszRZ078NI5HKRs9TIoyM0LjIiAs4926N3j25J9vb2pRo0aJDmLuHj4xPj5OTEyHVSkRCQEJAQkBCQEJAQ+HERmF+2nvlEfW0L9Oy1FNXqNM1UXJDjU2n/ZETQPw9vx7yJPGabzJQhTGvEaNXfujDX7uRBw0ZNGD1xBoyNc6smq0IL5FKjvXntj6ULZoXs2+W5Wjob+K2H6evrk0hgRgzL5TO3vLPn2C1Y5C+YopIJICkKRpLC/cSTXkYEk5KSsWG5B3ZuWf5HZHgYc6Uw2fT/nQTq6GmurdOtEOr3toV+LiEHreKJ9PhqMA5NeYCQ6PjvQQIZKOBN9Cf1ic7CpQEQooN+IeLJWDRzFE78tm9Z0IcAngVkqPLvWrZu3Rowc9Zsyys+T1PVQFmRnx/pFhf/oSDZ6/7d23Ds6AEYGuiXP3jw4L2XL1/qnT59OnTMxBG6Hdp0DtWAdn4vLy/OHal8GwSYYoD/KzqoztDtzNPF/JLf4nzFt2lx9mvJrK9ZqVWcmy8r9ym6dpgsz6E4lQSvY4g8d1ly4axGuGNIfabb4GYbxy+zZMlMG9FKlqPua/vyre9nH5iagPNPSE2g7Bm8rp0sXxxz7CkrqgIyqPqea4J57Ji6gIbhZQBbZOkSvnX/FdXH1BbM9cjnc+yYZ3D/N8g9RnmDeRkZVEOcRkJVn8YAOAjAX9WF0vcSAiIE5uvoaU3s1HsEeriMg0V+q5SvxNE2lcab4IUy2+Hpo3tYNW8srl86xfQhzNs55zui3KxSlRrzRo6b7NSwsShvoBoREsWmDtXAM6eOYfRQ50ufP39iftvvvVH/HSH5+aqWSGD6MdXS1dXf2GOAW3/3SQvTqYDKCKBwu5gI8u+v/Z9jpHPruFd+T5skJCQw8AeNyv87CSxWJe/a5oOLpEQDVafsm/sQf//x/luTQLrcMk+ac/Qnp8yTL4oaSRLIZPHiM4F+zx9jmnvfz3d9rtMgooGSVQNSHRgyXFOyZMn4/oNGavfun5rqTSEBVLW6eGY0MhJ9urZBvz49YWtrW15bW/tC956d83SYVgifAxKg9ars+4SY5NK7d++WzwWWrXZLN2WalJ354pgMm/m4hNxpPzJkmSWgz0q/viUJZB4/nmE5ItcAJtqmexPVb+Z0zEqhMcRE9cyBx93mzDaChNyBzBeY0wrzfB2X5fhTlTrmAICGsgTkTEKurIhJHvMCMmG9uGRGAhkakO9U/lickW1kkpAxHyTz1cnnsfvWeJIAMh8hfy8Y/j7lVSsjpUzO/jX5x4j1Ulli+SVZaDjJeTcFOGahCunS/yAC860K2U0cM2MVajVspZD8KTMXBEIVFxeLk0f3YNY4Z8J3TqYCfs9jJNz0mT7Mfbz7cPcJWiZ5uB+kOD+zMJ6KfFJpD/u/fIHVy+cH7Nm+hWtt2XdwX/0PTqlv02VVZuq3ecqPU0u5PHnN7uw/dQcWllbZJoFJSUlYNnssjh7Y5hX2OcRNtGv6fyeB9XrarG01nHaQ+mVs9XPfmgSWMDA0uhodFZEn+hPzDKtXBBI4YPjklDcRz9V5rluIgzs3HH77+iV3aMUJiNWrNJtXeXp6Pp89d579mcs+yJWLOaq/WCjiN6WqFzuvPbhnJw7t3YZBg1wxcdoY1OiVG46NLJGYkIz75z5D41VJP2vLwjXnzZunSh3IZm+k22QI/GwkMCcO7PcggadlpJIJk5UVKo1Mwp6TSWBTAI0BTJURLmV9YTJ0JqkfBWA8ABJodc4EecvIiyr1T3ju7wCYFJ0vaSHaMp9NYkbMqbp+z8LNAvaPidXF73YmbmfidaqhnE/ZKeUAUJWeJiO16tYhkUB1kZKuExDQ1dbWnt++x+DRfYdMTPEwE8cMUKYGysebePH0AZbNcsf1S6cjAawFMOFfgLhlrXqN5riPnexYvWbdlGB4WSmCOBIbE4PDB3Zj2kS336OjoobSCywr9UjXfj8Esjai368dOaFmKlJbuvYd1nfinDUpBFA4sJvydxVIiZXAwPdvMahbo2i/548aALghci2TSGDqSC/p0GvI8KN7NulFBJVVe+wFEuhCEgjwrCWmjOwVe/Xi6V4AfgMQp3Zl3+DCSpUqJXfp5YK+LoNTahMf8FZ3YfFFHxUZiXbN68HP7wlajiwEpyaWafMtPjYJz65EI29Y9Yelipdv4ezs/K8R3W8A0f+rCioHNB57yAzkm7J/8095dYwuiDzcyRBoVBf4b0EJpMFLZYm+MAw2tFnkfkOXwtoACgJoLXNBpDKxT0mn6XrGiVsagC8A/hAKEWGp6pyUPZtkZY/MXZU/9nxGJwB8P3GeX5flW6NBz2Ijc6FkG+hiyWhxdrL+ivvKWN8WsraWBFBBzm2S9TGoEl3tWNgOqnUkGlTZWRSRB7oGcleaqsoVAB0AUHFaISNctwDQBUgICCAmgSQ8PNNCOZ1LQawEzpZhy+/iZe2m65O9TJ1ikAG6fdIFnPWTFB2TYUg1kbvNXWVulVSzSPD5PHkSyGjCHBfmFiWxuSMjHMSRy5jziPUzJwy/Hy5TGklESNbYBm7NRwPYpMQ9i1voxJIBHNgvqvpeMszYb4ZnZi4tto8KJd2lGElPmRrIOdqHaYwABALoCOB/7J0FeBVHF4YPUUiCu7tLsb9IKRRtaaEUL+5W3K1I8BLc3SlWrKVQ3N3dKR4gEIh78j9vcjdsNvcmNzRAZM/ztCS5u7MzZ2b2nm++I3+bsdliAgLJWgHjB9uorDXlEegMF1zWrFZg72AmCYFAf+wHjFXl3QyTyJoC2KFjWMaVInJI0xD3Pjakv6e8klbY2zC/xoxJdA2A5WCQdcyaZo6ZIwTdojPWAsw/e5y5MybsfdYogHOziOBGqjCBvCcmiwjFsBkfbOUAA4BnfwEy2cN87mbYX7DWxiS7wTWV/c6YuE4ZNyUACAmoYVin7CHGxrpGcorIIhH5yrCHGB/xYrrEDQ1UyJGrwPgu/cdWrVmnSTgAjC7MSN11Pz9fOfjPVhkzqEOIn68PhzCsM/792JLVzs5+XL8ho1q2bt/VSlsay9TD1WXTuIbfb16/KtN+c3yy668tEw3r9ZN4bX1sBcX39s21VeP7OM3pfwGH5CnPr91xziFH7nzvYwFjGBMYHBQsKxc4ydplM3e6vHTGOOCLVBEdBIqktraxPTlj+a4CfdvVTuL2sog5cxN6DSDwtX8PUUDgn5tWyKqFU47dv3MdI+2a2Q3F0oVTpkw5t/2vnWVWbtgu9vYOUSYRUj9SnVBIeUGuXbFEnJyGSef5BcUh9fuSHXzu7RYgl3f4yJd5frqcKW32Jm3atLkTS0NIqM1w+IKRDXgBNA8Rkf8ZjGY1MOpgcE0EXBFXNd0A+BQQiAELC45RBQjAlYV6TMtEpLPBpZnPYKAAKxiaGPzawwiAH1/YPA/ABGCjcDYsCy51AAmMagxTjPrtBgOX6wFVGJ+AraGGNogZA9SQFhxQCCtCPzA8Maz523cawAvjAWjBoAQwMQa10CYGKMACAXCRaAnDMyp3UJ6NIY+OccMEiLIXMfQ5mKEfADU2OgaxAgLpww7DmPcbwLoCAmGAMLSJ8eP9yUkRQATgh+ELwACMUXYH+wKdAqQBsQjtYvwzrzyX3wEavI/VIDCNYX2gV+YagIIxzXgBa8wpbBf/EgMG+AK8AIy+NOgZfTPvxKzRB/qkZacAdhRy5u/MMQY/c8p9Sup04u4A+wAVACHtmXJZRcfcx3/MI+CeQ4noJCYgkH2CXtkLMTHWAN+sd+Yf+4J14WrQI7rhoAAAy34AyACwAOvK4YMyBg430DkABzAYE2HN8GzWCesMQIibLaCsvgFc1TIAJvrJ/AN6tW7ErB0OMahxhhut0l90w++8D1gHrEV0xLplP3MqyBrBhRZwyd7knrWG8WjT+XPAw5yyJph73guES9AuBw+sTdYN65eDAUA2ex1gyvxQEom2OXiBtWUf8O7QAuuY6FC/NnY0kMzGxqbfD43aDWnTbYhDluy5IhEMPCYqkgGPJ8KLpo3pJ0f2/cVhJO8o1uKnkhbf1PhudL9BI/KVLlteklgYSmNpnq6taah8rPzd19dXNq1bKZPGDN/q9s6136f03PpUioqPz9FBYNiskSFlVt3Gbbs5Tl0ekQEM3aGmk8NESAqDNff4oQzt2cLz5tVzbfz9/TE+1AahDgJFupcoU3H81GU7U9Ypl1neOXOgbp4oILB9j2Hi4+UpTo59Avb//cdwDw83vmhx9fqkki9fPtsUKVP6dus9WOrVbxxhnUT3YudzNRj09vaWH2p8JeXahEihCmkjfSl4uPrL7X2B8kXW2mczp8vZrm3btnpwtenZxuDC8APYYDSpazCqQSBGGgwK4A/BeAXAYFgBIjAg+ZdTfARAhJGLKxkgEKMPIxXBiOR6gIU2fhNj3c7AOCq9JrkEXgIwCYBADDiFJQAkAvow7gGBGHXEZ8GIIYA8jGbGSFILGEslhhHAhYFoDARifOc3oTYYTRgIDFCMSg4a6BvsZ3QgkH6gCwTwhE54liK8B2FnGBNACHDY0wC4lRg1JSaQZ8HMMgbFKOc+gASAQRHmCSMZQ1cNAmEK74sIqY8BXrCqMMDcm0kDAjGqFUZNaRejG4aJcZB1D+AM8EdYF7zPeWmhc+aBuBkPw+foD/d/LQujgECAAX1FAAYwphxYYMyzZpRkI4BBWCBjgdscZtA/xsK6RE+MD/1FB5ZiAgJhwFhjHH6YKzDwMFYAI9huhP3AwQaJwAC9gDtYPEWYI3SmBYEAMN5x3MfcI20N/yn3rjGsT23/AIHsA/YUwh6C7WONoyf895X3J4cCrHfYc62XBWsR4Mp8IIyPPU577F30X9Ggfz7ngOCsYd44wOD9oo5xpV/olflSC8CUBDVq0M8hDIw94A8QyFoIy84hAoDloIiDIw46WEvqfc0BE4dEgGBdPp8GWC9f5cxdcGz7Xr9Wqf1TyyjJBVPGOLGAh/f+KSP6tg7x8/XlfQ8LqGXnP+YosyRLZj9pyMhxTX9u2d7GwcG8fBJa/3R+v3b5osyaMv7Rrh1bWN8cYCWEBGwfU/cfvW0dBIapuHjK1GkPLVx/ME2BwmHuiRFcQcP/YDwoVqG+g4KCZMUCJ9m0av525+ePOXXUZqlL7CAwpZWV9a6RU1d9WfXbhpY1SqaMMQh08e8h7bsPk9PH9srC6aNvXz53QmEHPvpm0T6gc+fO1qlTp/77zLmLNRet2iApU6Yymkk2qqxf6kOEJQtmy5rNE6X52PxGM7e6ufjJv8eSSL7UX51499Kv+4wZMxRD65OPPY4/EJUD0jAaSWBBeRYYMIxnNQhEf7imKC6cAD6McYx97uN6mAu1wGbhEkb7uFjCniG4k2LkGQOBuCkSwA+gUISTfow4QAjvCXJ+cx2iABkoYQAhp6YYlYoASmAcAFMwB+ogXwAUrJIxEIjxqPTX2BQC1jAyGPceAwBgvNGBQIAi/UBwqQUEaAEJTBzABhBIajxiq7gPN1JEAYE8HyCKaxuumQj9ARADGNTCvQBQNQgEqPMsDH7ewbgn4qanAENADesBg5vkIIBrmB5FOFCi77AtJKjhAEEBIco1zCNgECMfEKjIc8MJPcBTLQoIBLgBiBCABcAEsAqwAyABCplXAAoul8asLcBCWDaqiEJ/Yd2ikpiAQL4IYXnRI+NSC/MDCAbwqEUBVIxX7QEDSAbs4hYKUIZRVYT1wPrSgkCAmgKyAFwIa4T/EA4o0H9YbEBE4dkATT5HChqYNoxy5pt5x/WWfY5OmAtjIJC4Kxg+QKoizA2u3KwJ9EPfFDdT5RreO4AwWOKwNJBhwsEK/dKCQA5QGIdWn+gKkMf7ifdSWNxB2DuMfvOeA+xyGKJNEMJ6hw3U5fNpIJ2VldWAqrUb9evcZ7R1zrwFw1hADalgKiaQbmNburx0limOfWTPXxvZR7zbAIExTZ71X7XQ7rs6P43oP2R07sJFS7xPbKNp1VRgsmIje3l6yJoViwJnTx2/ws3tHd4p2nf6f+2nfn8MNaCDwLAvgtkNW3TpOGzCgtBMlQo1rwaCoX8P/59Ky6pCnk8fPxDHQR3fXT57vJO/vz/GiXajJnYQWL9AkVJzpy79O3O6DJnlm6J2HwQCW3UaIAtnjJYdm1bOdXn1nFPPzxZkXKFChTTWNjZvmrXpLI2ahB1wq107otpgygtTAYJvXN9Ig9pVpVybJFL067BCsloBCN7Y4ys+DzKu3rlzp5ptieHWT9CXA54w9mByAGW4e2F48jNZJDk5x+0R0IWhCLuHYNxSq5F3AsYvzIAa1GH4wgwAIgCBxPpguCNRgUAAH30KTetmEFy/MK5hxACBAAslBgjABwiDPYR1wOBVAz3YKoAP7BoGJeDVHCYQwxdwYUoAjhjIgC90AMhFogOBACcADQKrSn/UY4VhxY0JpgujH5YNPaNH9InBqoBA7gW8YfzCuDIujGCuURv8uL0BJDEi1CCQ2D5AI6wbxjsGPq6S6BtAqHYHxUhmDgEoirAeYCfpI6wPawewigAi0B8ugrA0zBH9VSQ6EAhTBHBA6BvPxu0TRhFXWMA+bbCmYKi1LBysEm7LrAfGqAiMDy6VgMyostrGBATSNoB1pgFoqNcMsY0AV3SgFvQLEwg7qZRdwD0awAQQ48COfcW4FQGwAWK0IJDP+Q7FS6e25jn8Sjwi82AKBKrbZK+zV5grjGgAGvuXtcj+hnHm4IU5UAvgjLHAxqn7i74ZHyCVuVLmgvni8Ihs4AA1nsV7SBFTIJD3OKwlL32FGYFNR3ccVLH+6SPgE1GDQEIh6Kf6OYwFEK32gDCiQv1P0Wlg6tSpVS9evJj+2bNn4ubmFnDlypXXgYGB2BvataJtindFjUyZs09s0WVg6YYtuoq1tXU4COTicDCoBoWaViivcPbUIRnYtXGIh9s73h24p2sz/EY3jNj4vEDq1Gmnjhw/pXbd+k0skybl/NI80Ya/nD5xVGZOGXvz6KF9fA/zXtbZQPNU+VGu0kGgSNl0GTL9OWvlP5kLFPkiEpMT1SmNMiPKKcf6lXNk3dJZOx8/vIthZ6yAZ2IGgbw1lvYYNrX+Tz93SWpnby9VPwQE+vUITbE8Z/LQV8cP7OQLELeYmMSsxOpGcnJysn/27NnSy9duNl35+xZJZmcX8RAhiqdpQSC/L5k/W5ZvcJSO04qLpTXfI5Hl6iEXWTn0KqfMOgg0rl/QOKAERgrwQGwghqvCuiggkPWDmyCxbxj8uB0CXpSYQOKWACuwaxhVMAMcFGHExgQE4jIGYFDYLQxHgBxABYMREMhJP/3F5VNxI4cFVGICeSYMIG0BenBJBKRijAJcGAcgFkBhKiYwOhCINgEhuMfBnCrGRkxAILrEKAYsUdMNo5j+wULCmqgTwwAY0Qn34CaoxASyn2FciLEDHGOEA5C5jvsBbbCgsFXcowaBAGfAJtsJ4AFjB9hnXM00IBCmDSCJbnmPMC+0pcQEwjQCQGBPmR8OEtAzMX2Ag5iCQNxEAaUY98wR88laZO1xKg7Lx1cO6wxmmHWoFkA5rsGABXXtUMAfa4j3AbFhgAREGxOmBYGmrlOeCUPKngB08r4huQ8ACLYXtou/aQUWlL3CODHuGAtrlrkCNDJuZR6JayKuzlhMIO3CznHIwT6kHeaG+WUO+I+9ikuoVgCWxNixv3iJEg9IuAB7ibUJOOKgAeFf3LXpm7Z2JaCdNcu6YC1zaMCBgBITyBpkrHgGsGZZL+xhxsezzQWBAFHWMWwuzB7vKQ4BcBnn96hAIAw5tgaHFbzzWJu4wBM3BoDX5QM0sH379qqrVs3IXbJE5kF+fq8Leni8E19fb1939xd3PD0Czh894bn93bsg1pKp0k1praysen9Vre6Qrv3HWOctWCwCC6gmGtRgkK4qNicvMLe3b2TSyN6yc+taWEC+w9gzn5oFVDTY+4cfGwwaOHxclnwFog7j0QI/pYHQMbm9k2ULZgYunT9zvrv7O+Ww7QNmSb8lNjSQ2EEgp/Nzm7bv3arPUCdbTmpMxf9Fp6hXL57JpJE9fU4f2dvP29uTLyZOvrWSmEFg1ey58i8ePWNd3gJFSomFhYVUKxZzJtDZu5vY2TvIH6vnbXjy8B4GFEb6Z5VixYplT5Ey1eO+g0fKN9Vq/icQ+ML5udT7/mup3Tel5CkVVpdHKzoIjHa6Mfz4cuELU3FLxIUGo03tDgqgw6gjJgdGCUYLo1QBgcQlcQ8MB5OBMYqrJV/8MQGBdBiWB9aa9YqLGPGKipGGAY9xjAHJqwYQA/ABoGC4whLAytBfTvlx+wMwIDArjAH2EGYE8AQrQJIT9VgBGeaAQPREbKL6lRcTEEifyKhJzAdgEkaDeYANRdQgkIMh2BHGAnhRZwfFkCYJDMwtJ+AY2LA7XIPhi/4BiYgaBMIcAaKxUphHnsH9zDHzps0OCkBRknEABGEmeX/zPEAioAYQAJsFqAGwAAyYq5iCQNxSYUXpP4Y6QAowx+k++mL+YJQBb7A+9JVDDEUAcejLmDsoumBdAaq5Dr2pXVVpwxgIVNwKTW0qgCB9U5gm1iSHIqYyl+IKCugCyLCG6C/gibWAALg5YOA6gD0ACkCH7o0JhwPsG8AncwvTyT5kf3OQYkwAgawd2Er2DH1g3/J3svSy1mC7WRvoF/YYZlZbu1LZt6x/krngGg5zyyEvByTsPYAahy/0i/bZd4CymIBAnkN5EMAebbBnWIOsccBlVCCQe2G6uZ6DDlhO3mOMR2dYTK3qKP5+8ODBGjeu7Zv82mVvqcIF30i+PNZibfP+QPbBAz85cMj96Z17fst37XYnKZjWpZGLK2XJlmvSz+37VGjU6heTLKAxNlDpWlBQoJw7eVj6dmoY4unhxnuTfY/3xOeSvClTpp7tOGlmze9/bGCVLBnnMeZJBDfREJGD+3bJnGkTzp09fRwm39Q+Nq9x/ar/pIHosM1/ajwe3FwhU5bs650Wb89eoHDJJBZK1iMVPc8YoisPwTWbf18ka5dMP/zw3i1OFk0l7UisIBBjbF77XqObN27T2y55ilSh5kH1YnZyfH9OKVokatcCf/8QefrMX6bOfCku3vUkIMDv7f5dfwwL8PPjpFUbj/HJl92yZcuyv3795vHJM+dlxtwlYu8QVjcwus1ljAnkvsnjRsmu4/Ok1bhiYqX68lEGpoNAs6cY4IbxGp1bFCfxfHHjaqcV/o7hjutXdIk3ousY7qSAOECJmr0GBGIIw+qxVxSXQdoDBGLwwqhh1BI3pKx5xV0UoKK0B2PChsJQ/5wCgMI4xniJrT1KkhAMZJLCmCoHg9EPCwm4AQgS06jOxqjE2XGyDshiPgBziigsqDqujzWEKyFj+RDDWokJhG0CmAHolSQwynNZq7i/wkYpcYMfOn+AFtYamS+jEg4JcMMElEYlvMrQE+6O6D46zwuuR/cAZ/VYWL8cqCilDXgmn7PGozNueanSJmykUrPQVJ8BUsr3MPOlZfhoC5CMW58xjx1tu7jhwrYaK8/DWAFe/KsA3Q+dNw6ledfwntFmKo2uTe7lAIM+amNYo7tX/9yggQcPHtTa/c+mCUEB28tUr/JOcmS3EexCrbx9Gyh/7XTzH+n4fOpLl0AOjNTzldbKyuaXitVqD/llwAS73PmLCE2ExwMamlMAoDZGUHmWp4e7jB7YSXb/tRFCAVuHg8RPWgbLyMIY+FPj5v0HDhubMUdOiHrTEik+0PCH0DjHVy9l/qzJvhtWL5nm6elBOEZM17u+ZmNJA9HZqbH0mDjZDMbAjJadBzTr1McxWdJkdhH9tdVdVjatiWGQvnfWxEHepw7vGeDt7YmLjDEWkLsTKwgsmyFz9mWjp68rXrRUebGwsJQAf18Z1ftnyZr2opT+IkhKlbCTbNkiej8FBIbIs2cBcvGSt9x/lFRc3uUSN48U8uzx/UP3bl/F/QUXnc8ud+/eTXH16tWx8xcs6tW1Z3+pUo3cFB8OAp88fiT1aleUBiOzSI4i2sN8ER0EfvYpj+0OKCBQyUKpbl8BgRiHxgRmDDdD4qdggmC1YL1wM9Ulag0Qh8gBAUwlbBFAGzAO4AE8xpaoQaAWkMTWM9TtEGcDe6fE5Zl6Bp4UCPUtP4UAOmHOYLgAKriMkvESt10l821s9EMBgQpTHBtt6m0kAg1MnTp1jgTt716t8iMpkN/aKABU1ODmFiTDRj59vWyVq+LKzUehLGDm7LmmN23Tu3TjNj3EysoqDASqgSBXJgm7WPE+U5MNwcHBcvbkIend/qcQL08P3k0w8niLfG4pmiVr9oXjnOZWqFKtloW1TcRyVqGd06A/U8li9uzcLvNmTDp/8fxpEkZRJkiXz6CBxAwCq+fOX2TR6KmrcxcoAgtoEW61Kyc26vkwpajAwABZv2KWbF6z4M8nD+/hpqUURTY2nYkRBPKWGFu/ZffOrbsNT5U2febQl2GAv588vH9Trpw7KnevHhBbi7siQdpkqtYSnCSDBFsWlOx5y0nmrDnl4O4tPicP7vzN29sTY9eUP/4n30qzZ88u5Pr27c0Hj57JRKdZYmMb9nKMSWIYJbaUf4cN6CFXn2+RJsO0uRd0EPjJJ/fjPxBjFZdIY1+ExKPB6qkTrah7BNuGuxxsplKwXC8Ubf6cEauICywbltNo3HSVrKTmtxL1lUqxeGL2/iubbE6fYIijY8vMaedjXIM7KO6h2L8RhuNoAAAgAElEQVS88ElqYoxh+y/Pxq0TF+rPkUDjv/Rbv/czauDSpUt1Vq+aMK5S+etfVK9qLdZWUZvHwcEi5y96Bf3U5MFpV9dAYofJ7Jveysqmd7mvawzuNXyaVa48BcPAnhEQqAaFobaC6nH+fr4y6Jdmsv+fbRxG4UrPoffnZgHpJif1I5u26vDLgCGOaTJmUie/jYT/TM4mNo7raxeZPXWc76b1K6d4ursTGmHME+czrojE8ejECgJxSVnSbcCEho3b9ExGjJki6gyg5iSFuXvzsiycNvLlycP/DPD39+eUUx2wr11FiREElsqSI+/cPiNnlytToYZFaNylQULBYICfPL5/S5yf/SuuLi8jgCZLKytJlSadZMmeRzJlzSlnj+2VVfMnnLp17QIvxDhVCPfgwYOpTp48OfDw0ePDevUfKuUqEJoTJtpNpj4Z09aZ5BSNz2/fvC4NG3wlbX4rJJnyhLmXKqIzgYnj5ayPUteArgFdA7oGPo0GVqxY8duTR1sHVa10S8qUNi/ezdU1UJq3/df58FFPDjc4dKiYKUvORU3b9S7cpG1PsbK0+iAQeOb4AenZ9scQb28vPD1IbBZdSMOnUVLYU4qlz5hpudPMJaUrfYNNZ4QNNNIbbVwgl+zZuU3mzZx06dL5M7iuxymb7lMq9HM+K7GCwPp5C5WYPsJpRc78hb4ITVKiTggTbrirtGNMUbCA65ZOl81rF65//uQBrjXQ9lFJYgSBw2o3aNunTfeR6TNlyx0paUqkcgomXG9fv3wmaxZP9v5r45Kpvt7e+OArBbw/5/6J8OyZM2eWefnq1TkXV3cZPd5JbG05a4haIoBAVbkRak726d5WnAMOSb2+kD06CIxOl/rnugZ0Dega0DWga+BDNHDgwIHfdu5YMKhyxfNSs3rkMAxjbXr7BMuSZS4eg399TmbW6VZWNn3KVPhm8ADHuVbZc+ULLyumjQlUyAZj7qAhISHSvfUPcvTALth8EpXh2h2b7tIfoh71PSRoGtno59Y9hjlOTp02nfGQYlMxgeqG3r59I9MmjvLb+sea3zzd3dGhzgb+19mJ4f2JEQQSML+s96/T69Rp3MHG3iEsT0B0rJ+aIVR0fOfGJVk6a8yLowd2DAkKCCBtdnSpexMbCCycInXaGb1HzKn+dY2fLG1sia/X1GE0KFObfEfLyB7Zu02WzXI8effmJdyHSPoQ5wQ2cNeuXd1v3r4zrtMvfaXCV5VNJhVSp1AOf1mqQCBfBNeuXpbWrarJj/1ySb4y7zOF6kxgnJt6vUO6BnQN6BrQNRCPNfDo0aOiP/30vVPPrp61mzXBuz56wSX00mWvoK+q3SGx0eCMWbKv+rld3/yN2/YSK8vQstOhNoDRxDBKrUBN8fjTxw9Ij9Z1Qnx9fSAVKIdD1te4JgVTp0m3YebC1cUrVq5mYWWlrWYTOTZQGYAWHMIGzp0x8eqVC2fJiKxOGhXXxpwg+5MYQeDPJcp8NaG/47zceQsWlyQG9BGhQLwy1VEkhAkM8JeNK2fLxhWz1794/ohsbOaUKkhsIHBg9brNB7TuPipDjlxhbFYE5s+EfrXsoMvLp7Ju6VTvbesWzPD39SX+icx+cVJmzJhR+bnzi8MBwRYybBR1t6MWowCQW0JEfH18ZNigHnL8wmap0SaXFP6K5Ih6TGB0OtU/1zWga0DXgK4BXQMfoIE5i+bm7N6quXkgkPbv3feT4mVvPLayslnzxf8qDR42aalllmy5IiR8UUCgOgmMctAdnjXU0NmOTavLmeMHiP+jlAq1I+OigHAnNmnRvuuIsVOTJ08Bt2JaTCWH4TDcw91Npk0cEbBj64Zpb964UDv2v2ZHjov6irN9SmwgMFMyO4f53Qc7fV+zXovILKBhmowCQmUKDRq7c/2iLJ873vno3m2/BgUFUaPHnKDdPOnSWd1/cpe6uebJ9Zs+0n/wUzl81JMsgcbqGJnXUNhVv3zTIsfcOj3IjG6+DKhwgBpIRo56omyjaMrU6Z26D53+bZXvGodmkTLFtkZyCVU1y2cnDvwlC6YMO/nv3WtxlgVUurxz584Uy5Yt6+TjHzhl4FBHKVqcrO+RResfbyxOkAxh169dlvq1v5asRWyl7aTiYp3UUs8Oat7SJUlTGPUcJqiY+m7UMFOEjUg9PoLS1UmG+IIj4xvJJSgyrQjt0S51jaJLac89tB9dLAcLhOyU1AKjqLkpoXA8tccoWP6phVpt7D30R/Hw2JCoag+aap8sBGTJmxjDDlBAGx0b0x21+kqaqVfWDpk0jWUlpnYcRdyVjJsx7OInu5waeax35lIr1P7D8DT22SfrYDQPgi3AE0SbgE0piYHrHN9XMRFKPJChEB9A1ok2Q5m6La5lrj/1PmS/KHtG3R8CxsloqxbKYvCOop6iImS+pRYhoEKtH3z5qD9HGRq1kJGMmpjUIKWURmKRDwWBAekyZHZt3mlgxsZteomlpWXEbKCazKDaYvEoN9TWObRberevJ/7+fnxvwALGZffI/KlTp90+Z8m6QuUrVU3CmE2BPe3i0RaTP3Zor0yZ+OvjKxfOdjTUfY2uDE1iWY8ffZyJDQT2LF+l9uAuAyZlVVhANTAJ3YgqlRtzAeVjWMAta+bJmsVOG16/fM6XZnSxgEqr2dKls3oSExC4cfNbGTfJWe7e84tvIHBAjbotB7XoOjx9jjyFIjKAijY09RiVF6F6HlxePpMNy6d6b1szd46/vz9fgrFVc+yjba7x48fXfu78YqdDqnTSfwjLw4So6uYoV2jdRD3c3WXMiIFy5Mx66TKrpNjaWekg0LyZI2YUUAVDD3ijxALp6Ik7UAw4gvk5wKFQNcH3ihDMSYInCiGpMxcCQDippF4cxdmjEurZ4doCAIlKqGf2t4g0iwbcYKhxDWn2P7XwXIqEk6lUayx+aF+0hcvNaYc6c2RQNS9g532LzAFGFbX+tBITEEjpHwxj5ksrZCumeDiHCnFZKI7eQ3MYovSXGCT6rz4oiWtjoQYvBzTaDLgcVFB7kRqZUSVnMzYeMvPiqnLE8H6IqmYZIBBwFV1txdjWG/ulqpFG6QfMCfVBAQzEt5QyXMs883ekq4jMN2QSJrGaItQWvGDIjqtuHvCHzYFuKOidWOSDQGCp8neldPmqMvS3ZZIhY9ZI5SBCM4GqgCDKjEA2JBHx8fKUnm1/kPOnjmAZ8M7lYDAuCyGNI76t02Dg9Hmr7JPZRZ1MRwv81APz8fGBDQz+a/P6+a9ePZ8QR11g4/JcfHDfEhMIzGNnZz+79+h531b7rrGlbdKwAuWmEpOEfmZCrZfPHZUVc8c9PH9i/6igoCBqe5l78uiQOpWlx9H9BSVvnuiThvj6BctIJ09ZsthZfNy94xMILJYqbfqJnQdM+b7aD80iZQRV1GoOAD9z5B+ZNb736Sf/3oGBiRfZo1atWmW/ePHidg4p08zu2W+IlP1feaMrSXtqZixOEDbw2pVL0qnTt/LTwFySo2gKHQSa97oDBLYSkT9Vl1PAkd+rGIquAwKp60nNMoAhgBAxBQLJ/gZgnCwiX4gIBqkpofYZ6zVzNN0l2BNjjS98Y4dJ+Q2lCxobAYGwAJzYU6T6YyZK4sue7G3nP+EeJGUzOkTHilFvDgiksDuFvQH/itt4VCDQ2PQAMtG7tjC5AgLPGlg/Ple2sQICm4tIEcPztWUalILeMCvUsotNYdwwkRRz134fsZ5ZJwBh1lh0IJD6gvjDqcen9BU2lv+od6ithwsbB0iiD1rPGNY5n9GmOTUYaQuXFZ6jvv6/gED86akNSf/U8fv7DKByXhQTwhp6YhiDFgSq9WuMwaDuJBYyh0ewdLEpCghkzanZUQ43AHCAY9YaIJADHOahnGEv0w9jIJD3CsAS9h/AzX4y18aJzbF9jrY+CARW/eGddB8yRWrUaSoWSSwiFYYPrTevgEA1AFSFxGxeu1CmjOknvj7e1AME8Mf5A28OvpLZ2f09YerC4vUaNbNIksRCogJ72glV20CXzp+WMUN7v7p88QwlkfbEsWQ4n2MtfpJnJiYQOLjKtw37t+vlmD53vqKRs4FqNKEFKMps+Hp7yYbl02XVvPFL/Px8eUnG5MvcLmlSC6++PTPIyGHR2YYih496yKj9leXMjqsScv9sfAKBfavXbTG8eefhaXPkLRyeISsCyxqNvvmYjKAbV8zw/mPVjAXBgYGAwLiUISvKDbp58+ZGZ8+e3fTGzVsGDneUlCmNkRBhTSj1AZUGtXGCb13fyIypo+W681ZpMKCgDgLNezUaA4HcCeijnhMMHCBwlcHFkBPzQgbGyxgIxHh8ICIY28sMDCGGlTEhe5p6rQJmyGjL/RjguNtVMBR1xw0NQAlbeYkU44Yvf/oCMASQYLxiQAKGFCYQRmq5oU2MZdwUFTfJjSIC4wNbicGHYfqjwUVM299+IsIpBUAPdzEMQPrkZLiQNnCxo48sYgxh+o7LHEYz98GQ8jtAQz1u3CZXGhgImisjIucMYIVyOoBqYy5ujIuC96RHR3ewoMybGgQCEmBH0Av19zCGDxh0hZ4w2mmbun9RgUCuQaeKXhcZ2gMsoVfWCf1BAD27RaSyYdvyO/ohcQMgkLkDiGG8Yfjjuqi4z3IdRdxZe4Ao3DK7GeZGOyeAjB2GYuqAUQwi5oQDRxgrfsfIBxxxmkmdSYxG+sHvP6hqHeKKwBwzP3wGGKHmpDG2D9BK24yD1xDtU+sGFljRL/9yHfuAE3va53XNfKJD6iAydsCwwpjSdwAIwBwgOEhE5hgGDdhgXLhYwlTxL59zPYcbXM8BDbXSEDUI5DuB69Eta1xhArkOd0gOAVhHAD4YfOaSeWU9NDHMJYdCuFojMIEcELHXCej+zgCaYB0B8OwhLRPIvqN/AHul1iRzvtiwFv4yrGH6gj6pJ0c/WcuMmzWB0Zve8DOHPca86vibMXvNFAhkPOy/dQb3X95VvDMAitTGBPyxT4yBQNbHr4b9jH3DOqaviUFiBAJ9fYNlxZp38vu2AjJp0Z9ia5M0QixgeLyftlC8Bgh6e3pImwYV5cHt6xISEsI6Y93EB2GI7fIXLDJn56FLySjrFZ2YyhoaGBgoMyaPCtm6YdWaF87P2NtxMSFOdMOLd58nFhBYNnX6TJP7jZ73zVfV6oUVhjeRpVL9d2OzeeX8MVk+2/H2ueP7iP3A2DLXDZrm7MTa1itzre9lbuvLUruW6WDaq9d9xHFFKvnHppMEndoqcmFHfAGBxZLZOYzvNMCp7vdNOiexNOg6VK+G/2kXndHMoPionNovTr92PPvi6UNiHuJV4d9z585ZL1y4sIOPn//8qrXqSp16kb3EtOAP9ZjKFEpsYJ++DaRym1Ti4xEoK4dexSjG+P0guXbtmkNAQMCFUqVKRaw/8UGtxcmbTIFAjBuMOwxHBQQSA4jxS9wrxrQxEIhRqMTVYFjCGmK4mSrKrWUC+VInRhADy8XA3GHkEgOBkck8EJMFSMSgPmH4EsQoBFhwOoyBjaGd0QB+MBaITcRtlf3xs+E+3ksAOwxOnoVrF8waMSZaASCQbAnDEAYIA7y3wa0M1uCewSAGHMEqADhob5oBBKJD+gibCsBTC4dk9UTkS8Mf6RcgiDGbcgcFeNEO7ANGKv3CIKDvCggERGGw01/aYtsAIACh6IdXDAwGY2Hc5oJAgBVgARCEsQwgYF3gSoweAH3K3xkSQAMQw7sZEIixzPNxA+5l0CtzhzDXFKXHKIdlA7ACbOi3VgCBAG50h76YWwAxhjxAgz4BwJgT1jOgHAOf/sHY8l4obQBwsNFKnwBBgC/cok2BQFgyrkenMGSARwATbtSAOwAm+sWlEABEf3g+a5h5gelijeNeTf8BkQBegDPrl7XA3BELCyBDfxx+cIDBGAFgvNuIf0VnrGPWCgcIAH4FBLIW0bECPBV3UL5UiZ0HdDUyMFjMD6CSvQ2oYV9w+AOgQ7+4GAPGONTAiuUZsL3oFrdu5goPANpRg0DGzdzwLyx5B8Pe6GwAgcwvumJPw4wSiwmoR/+sZQ6DWBPMI+uc/YF+aEsrHwICOYABHAMyFRAI4GWOmX8OIYyBQNYvn/POYz/w3sMVPDFIjEDgy1cBUuvHd9Jp4GIpX4WvlYhunxGSvkQBBDetniezJgwWb29PDpnqxDPm1TqJhcXFKbOXF6nfpFUE8y5K49hIOIzzsyfSvX2jgCsXz/L+4P0abw7+4+vmSCwgcFSdJp37N+88JHnmbLkjsYDKxg39N4qZfOf6SjYsm+6/bsnkpcHBwXxBYPjEROzEIbWXDN0lac4vk855tkvXTuklY4b3OVc8PILk73/cZMa+gnIlW0cJyVpU5PchIuf/ii8gsGfV75uNbd51RMqcebHJ3rtBKIpSx1qaYgffuDjLpmVTfTYun4rBiVEaE7Adkzn5aNfeu3evze+//77i3sNn8uuYSZJCzQZqRhNlohiylrx5I4vmT5X9pxdLiaoZZJ3jjXAQOHr06F+Dg4P9xowZo7A3UY5p1KhRFoUKFfJr2bLl66CgoOgp6Y+moY/asCkQCOhpaTCS1SCQeC5czzBuOcVXxwRyagQDhoGNocbvGMcwZDCIGL9aITZH7Q4KCKRPPBuhDQAPhjBsH6AUY5D4G0AgrAGGspJYBraBL0aMXow6jEdAhyIYnrSPYUcfYW/YNwhMHQYzhrRW0AdGvuKzDHhFDxj3uIDBSPI7LBKsIkYhRjYAAKMZgARYMiasLU5zlVR7vC8BWIAcUyAQZoM4TOpjAUIAuYqLHYYzOkUn6E8BlzwbHaJzhZEEFCnJgcwFgTCv9Jd5VoR+YhDjAgzIwsVYSdCFMQ9DAmADBALGFVaJ+5kDdA8wAiQB2hXhZwASOtUK+tmmygwI8AYwKPubZ8Iq8x3E+mG9AAwRXqn8zMuX9a0cBijPQD8AZ1MgkFgkAA+CMQpYYv4AV7DVgDbaZs3AovIZegdYAOQATAAoxe0RVox1gP4UQVeMgcMH2gNs8DcEkArYVF/Pz+wfgBwADbAIGGX/wHgjCgjEcASoAbaUPvAsfua7RBEAGnsN8KcGgYoLMow4wmEM7wPAOiwqe11xB2W89IFDEEU4mGBfcA9AlIOQK4YP0SHzysEE7pvMKV/+iqslbCIAHh1q5UNAIH3mIIfDIQUEAoR51wDElcQj6phAQDgHHuwZ1i+6BIxzgBWV+7uRLsfLP5kNAv39Q2T6nNeybXdembH6oFgkSRIe96fNAqqOCUQr6nhALy8P6dDwK7l/+xosIKA8Puq5brYcubbuOHjRMspMoSpDxxTdvXLxLFk6b9pB52ePeddGlaQpXi6wuNbpxAACK6fLkGVC9+Ezv6ryLQeDEWsCRvjdMDvGmCnqth3dt02mje52wtXlJcbF0Q+YTDtxSOMlY46J+PuI5c2DkvHWWsltzXdamLwJSisP09cW3y9+EkltsC3XDo4vILB42nSZx7boPqreD427hCta7VobiQU0TEDEv4fIlXNHZVz/ZuffvHqOQfYhuv6A6Yn9W0aOHNnF+eWrOaW/rGz1U6Ofw0uSKE8y5hoRIVMoFxr+cO3qJRk+vI34W72QKwdeqZnAkTY2NoFr1qz5rUmTJtFm1QIE5s+fP6hly5YvzIhZi32lfJoWTYFAjFI2FmyAGgTSK9wOyQgKWOKLWEkMw7XGMndiLGFsYszD4imCIQdroQWBGOxkH0RgGzEWYZ8wmknqAHvDuwUDHcYCFklJUoGhCZMDCMQFj5+1GRLZJzBggEAMT0AqgmsezzUFAjEGMfgRDHAMa0Agp7AY6DBqGPmwihjbsFkKCKSPAAJTgkELIwFYAAArfYgqMQysA8YzbWNk444JWIWRwHDmP9rBmFUydQKmVogIrC5ADsBGDCjAxVwQiMEPwFMfpqBL5gI2hzZhbLgOIasoIBXAAIjhWYBxRTCuYezQJaBDy/CQeVadkEi5D5DB9YwHoQYteuSQAEGfGEfoiP1+2UhMKPoC0KF3GCpFWGusH1MgkLWg6JT1CNMFyGOsAEIADIwe+wsgCxvO2uUgAFAFS42+0QdrBCCvxK2q1wj7CXAHCOSAQkmCgb45KGBvqQX3WA4G2Jcc2DDH7C/lIEQBgbCKPI++KcAYwMPhAu87tbDXAWVqEMiaQb88AyDHAQgAHtDNuNi3CgjELZz9qc7OiXspgBVPAbwE0KW2fjD7kfbRjdodiDnF8I0tEMi40Qf6VYNAdEC8IDrCKEKPrFGE7KHsd61wPQdMCV0igUBqAc5f9Ery5LaVGtVSiLV1mLXy6Imf1KzjKsOn/imFv/hfeBwgnylJYJSfQ2MCjfwdu3LFvImycv4k8fL0QPe8v+Mr+7W718BRtXoPGmX0yD6qU3y1B5S3l6d0bFFHLl080z7A15fvmpgmekroazRWx5fQQaCDlZXV6Aat+/Zs0r6/Teq0GSMV79bG/plSyNOHd2TVvLFue7avwaXjQ9OAvweByjT6e4u8eigS4CtiaSWSKpNICk3isfgBAi0tLCy6fP1tkwktuo5MSSxg6Esv/H9mgG/Dta4uL2TzymluG5Y6YfQY+0KK1U3wsRvLkCHDwNp16k/u3newZM8JrjAiqkLxyqdqd1F+9vRwl42/L5cJjoPE19s/Aghs1qyZY7169Xr+/PPPSqyNyWEBAp89dw5asnhRYgOBgD+MOVg09KQFgehMMXrJsKeAQJgYAJCaeaMtTu4BZRhbWsG9k7YUphXDkJgono3AxhCvBnOkgAP6huGM+xwsAsBGYRF4NmCL53EvgBVmTBFO8JXkE7EFAnFzA9zi1gfDgmC44i4GCwSIJV4R1s2UYPBiVDNGmAl+RqJiAjG2FZ0APnAPRRewfxisMG8ANcA5TCRMCsY6fSRGDMGdEKCB0W4uCIQVgvFVp/+nnwA9WDdAIOBKAWMwgQATWB1AD6wpIFERAE5Ng2srxgwvduWQhp/V41TrD5CB0a3oyhQIBHRxsADQVAAj7QCiAEuwkPQxzE8tTIhHAxCYAoEABoUxY23CdsFOwL4CxJTMkqxDdMM40DGMk8JaA845kCBuEPaONcIaUoT4UkAkjC86Ys5YswhrCiCp9p9HvzDj9J1xcTDBfHMYoBwEKCCQfjB/AF++hJgz9MdJqzorJvub9x9slxoEsqfQP20wlwAlWEeAIONUu4Oifw4j1H1lv+I6C4BUQL6S0Iz1i1ss7cPyf0wQqMTfEucLGNaCQMA87yP0z/wCAumfMh/oTBH2MOOJyv1dvX7j88+RQOCfO97JoOHPJDAwRE4eKiTp01uF/vyr40u58bi6DHfiqziyG6gxNlC5LvRfTnKe/is9W9aSp4/ucdAEa8+eiHdeT4YJr5gqTdrDu49cs0qbgS0ctaiBn/bKLRtWytTxw+++evmc9zjvZF0+kgYSMgjkhVa3QLGyY9r0cCxRrvL35ieDUXaoQekBfr5yaNfG4BmOPf7x9vbgCwtj7UMkMgg0p5W4DwJZR6XTZ8o2rnGHod/V+fmXCCdh4epUrTZT7GBQYIBcPnMoePLQNpfeuDhjkJhTj80cLX62a2ADb9+9N7lilVopGjRpIVbq4GlT4I/eGvGZv3b5ogzp21Xu37255dq1ax1z5sxJfbuROfLkcyxUpMiIlk0aTW/dunWU2feaN2+e89DdFw+fnz2Q0EEgJ6sKa4ObF4Y8gAGjkuQdxkAgYAoWD/dHQCD6BQDCkAB+1ALogAnA3UornPRjZMH0YPRhVKlBIGCQ9Y1BTFwSDBIGMOAOkIHbJfFIAD8MNoAm7pQY37AHsHWw5FggsHcAHsYLaxZbIBADUknIAjMD2MO1DgYHg9ocEKhayRG87U2BQJhVmC3YQIAg7B/6A1Bg6CslItAJTCi6AmgAQDB2YTzRPQAKA4LvAe41VSJCnRgGwMY8wewCMnCdo02AAYwKgALwgl4w1ojfgR2DtQMEws4yj/wN0A7zyb0Y2IwJlogkKRjTAH2YQphfrcQEBMJQAlgAfqxT1jQMFzpAR8wbAIz1w/wxvqhiAlnvsGEYXowdtgtQyP2wiKxbDkBYF+iHPQKYhVGDOQSooXd0wzrlMITxoFuAIfMJKAKYsp+0IBBwxPX0gX8BMwBWxsDv6sQwxKUC0DgIoE9KYhjenLgw4tbK9zXAi0MYBRyzl5UYXb7L1SCQ9cJzAJCMi1g+nk97nTQgkHmkP7i1MpfongMarkNn/J1nM1ZYQeYeYI5OWBexCQJpF4YWAUxweMr7hoMcRAsC+RvzRB9gnpTENzCyAGk1+wLDDdtLm+x5JYlSvMjWHcMv/gggkEyX/QY9kZQpLWXr9nfSs3sGadcqrVy55iPfN3grs9Yelex5CrzPBmp4mDH3zwjsIF9EgQEyY1w/2fHHiiAfb0++C/BS0bLGMez+573c0tJyW8v2v9Qd6jjFwsoqcmnpqICf+ouCn9s0qiEXzpzs7+fnQ8hFvNbL552VqJ+ekEFgTvvkqcY0atuvdcM2fSWZHd+H5icnCVdbSIg8uHNVFk8d8uz0kV281KNlWqJQeUIFgQ62tsk6lqv2k2PzriNS5MgTkQU05QIaPh+KwpKIvH39UjYum+y6ecU0GFeYkgQhBQoUGF2yTLlRnbv3kyLFITeMi8lMoYY3pJeXl2zesFrOHt8rQwYPXlCuXDlcdEZKoUqOP/5QW4qlshh27ezJOX/++aeSHj/Cgyp9X79AuvQZb2+zLy8yr21CB4FKPTmAH8AOJgMDGWMZMQYC+TtsD9k8MXAxPjF8jdX7w90Og58kJsZqi/E83OQwtnDzUYNAQCYABiYDQxOjFPdHgB7Pxyhj/QMkMMwxKumPwlIBankXAVi4lv5iZCKxBQIxDmG6MGJJmMGBDCAIUAU4NRcEwiIgGMeKROUOSmIRWEOYF9hW3rsYAtoSETA1ACuAAyAAtgYDFsMc3WH48kI3izAAACAASURBVB+An1gtJUmLek9os4MC2mFjmW/AAQybkuUSMADYVhLnwNZxP9sWsAEoUJJowAIDCBQXRI7G0RdgCPdKQCCxndpSCvQtJiCQ6zkMAIDCUgHeYG6UAwsYVMbDvwA1noexaapYPGOmLdYnjJbiUsw65n5YWFyDGTfjwxVS+R33VNYJrBsup0rJFe5lfTJP7EVtdlA1E8h42BMAPNg6jD+AvbHsoPQRJhSgypjUdQIBuuw/gB8umYBFGERi2zh04bBFYR/VIBDLld8Bh6x7DtQAvNzLftBmB+XQiPcDX3ocSrAfYak5LME1GT3hHs4BBp/DGvJvbINAZU2jL9hIwBzrUzkQNAYCuYd3EC7pvEOYX743cEnVCvuRgxlYQ/YuYqxuoZFb49WfIoBAEr/82PC+dO+aXl68DJB/9rjLxjV5pG3nJ5KlcE9p12uMUTfQ8Jg/VS1kLTC8ePqwjB/SERaQAyK8GmCl47vkcnBIcXjhmu05vqyoCRU3wW+aoj2PH94nQ/t0ePni+auvRPzYj/GVIY3Tc5pQQaC1paVlqwrV6o1t3nl4lnxFOKA0UhMw9I/Gk8Eom9jL0112b13uP2d8H04V+eLAIPtQSYggkDVULnfBkpMatulfpWodJe9F5GKoBnWH607rihsYECAXT+4NHt+/yVkfby++OI3VTftQ3X/W+5YtW9Zl1z//OJarVCNjo59bi41txDqRxk7IIsQGqn65feu6LF8wQzzfuWzu06dPn6pVq7aXOv0dJXtRKeh8QmxePxqSN539vuLFsXfCxM3NTZbsOS2FChU+fiFLVVvJXkRk6P8SMgj8rPOtPzzeaACwAuhQu3HGm87rHY11DQDcYNLM8UAB8APmlAyvsIjEKnK4BJBMqAJoxEuBw4WEJhFA4LKVr2XxsteyZnluIdF5lZp3pEPbtLJ2S2qZv/Gs2DkYyIVoSkAoto7CBpIMZubYPrJ3x0ZPXx9P9MkhoLEDofimXwtbW9u+5SpV/W3Okk2WyeyU/Ervh2EOklNqDQ7t0152blu/3NfXl8NunQ38CKshIYJAxlQ0Q+Yco+q36tOobrPuYm0TFvNsKiulqc+Cg4Lk1rWzIVN+7XD70b0buO0oWdM+dCoSIghMldTevutX1RqNbt1rvG3aDFkjAmsNyFbmwNjCe+viLAsm93t7eNd6XOFw8UpQ0rp1aye7FGkG/NS4pRT7ovT7JDFRZQrl+EuTUcvP11e2b14nxw/8LfV+rDu1bdu27qEgsFoHEec7IsfXy1dZ7SRPloxiaYhI9w5KItuvPhG/L5uIZMwj4uelg8AEtbr0wXyABgB/MJ248qnjPT+gKf2WRKgBTpdhVGF4AY0cEsMIwhaaKh2TENQEK8tYE6KEg0BqALZs/zCUfxo6KJOkT2clTVo+kJu3g6XHr3Pkh0YQ4aokMGYCwZCQINm3Y4MsnDo8yPnpQ9yzYZK1SYvis24zp06Tbv+oibMLf1e3kVhYcq4SvRgrMn/39nXp2upHr6ePn9YQCVASVkXfmH6F2RpIiCAwtV3ylN3Kf1N36M+dhjloXRPDAZ/qB2NK4G/u797IxmVOXuuX/IbrDi5A/zVLUUIDgZx8VsmZv/isRu2HFPvme7yQIiaAMVUCQssCEgt4/tg/QRMHNT/r6+2JO4o2O5zZizquXnjw4MGOs+fMGVGoxP9yNG/dUVKnJl/CezErUyiXh4g8enhffl+xQB7du7Hlzp07XvcK1WsVCgIRHw+RVw9E3jqLBBmyj2fILZK1kIiF4YWsg8C4ukz0fn06DeC2h2sm7om4COqiayCmGqBmKHGZuF0SI4wbJkk+dImfGggHgecueEmv/k8lc0YrKVY0WWieg21/uUnyDJVl1IwtkszePqIrqKYAvJr9C7WLDH948eyhTB/TS84c3XM/wN8Pl3Di1pUyIfFTaxF7bW1tbd2ycLGS053mrk6ZO6/pUsTGgJ/BxAlvcd60sbJo9qQDvj4+uOobDXNJCEr7XGNIaCAQC7dKgWL/m9i4/eAvK9VsaLwmoAqpRFCAksaXHRngL+dP7g12Gtr2qtvb1/jTx8YpREIDgRnsk6fsW75agyHt+jpJilRpI2RfNZX8RVuCA1Tj+spZpv7a9u3Fk3tJ3sHJaoKUAQMGzHvw8HG3Jq06S8VK34ilpWVkR/coMoUqQDEwMFD2794h+/7eJE8e/Ssn01aUcBBojuZ0EGiOlvRrdA3oGtA1oGsgDmtg+vTpJKq51LdvX7KxRitnzpzJ9PLly0pnzpx5NHbsWJIdqSUcBE50eiEnTnlKndopJV1aK7l63UeWrw2WIVO2SvHShH5GzAiqmJWm4gH5HLty69p5sn7pVL9XL56S1Ze47pjWm452jHHgglRp0mWY17RFx2Y9B40OTYZnCvCp+2rMVfTtm9fSrU09uXTuJNQrsb+6xKIGEhoIzJoqTcYBlWs3/eXnTsNtUqV9X2rBmBui2j1U0Sl/o3bLi2f/yqwx3d6dP76HrG8fWhJCO1UJCQRaW1ra1shTqMScxh2H5ylXNSwDuPb0S/035aWpVgovzKDAQDm0c13g1OGtyTZGwon/EncZi9sj9pv6999/20yYMGFEqgzZ8v7cqqNkzKSqM24E/NEDJVmMNkbQ5aWzLF84U1Yvmy8eVTrpIDD2p0tvUdeArgFdA7oG4rAGmjdvftTKympPUFDQzLVr10bJ6J86dSrjq2fPBl46d7b/xVu3V23dupWsqmoJBYG1aiSXjt0eSaWKDtKlQ3qxsU0i/Qc/FU/L5tK+7zSxsrYKYwHNYP/UNtHdGxdl7qQBcunMkUNBQYEkYCJhWUIUKysrqyqFin6xePRv83MXL0n4bGQxGR+oyYy+e8dmGdan/UNvLw+SNZFgTZdY0kBCAoG2ljY2dYuXrjy1eddROYqWJtwjTNTMkyl2KvQ6w/X+/r7y96ZF/gsm9iZFNrEisVWnJCGBwKwp06Qf/VXNph1b9ZoYmn3VaMylsZhAg7LDALfIi6f3xWlIc5fbV8+QPfC/xl3G0tb4eM2MHDmyzeFjx0e269w7T+Wq34bHrGqfqE4WYypJzPEj+8Vp7DC5lKGcSPWOIpaR0zIbHYnOBH68CdZb1jWga0DXgK6BT6WBo+0rVKhkkzOno5e1tdPq1auNlki6cOFCeudHj4bc3bun37lt22TNc2cyOxsFgXnz2Miipa+lY7t0Uv5Le9mxy00mzbSX7iM3CDWQLQwZXmICBD093GTd4sny18bFr965upDxlmzGCTl2NEXa9Bl7VKtVZ/SAXydZp0qdNur0nprcB+rF4+vjI45DfwnZtmElmYCxyRNCEp1PtT+ifE5CAoH5M2bL89t3DTvXr9+qn1hZW5tfF1DlBhocHCz3b14McRrW+tnj+zcIsgIIxpYkFBCY1NLSpm6ewiVntur1W+bi//smQgEwLcNqjB1UQDes67oFjkG/L3AkPTVZ1RJFBqhmzZr94ZAqfcN2XfpEKiBvCvyhM22SGHe3d7J66TxZduyKuH7ZXCQzZdbMEB0EmqEk/RJdA7oGdA3oGojjGji6pkC+Sk+zZpP7mbOMS5o27bjZs2dHsCNOnDiRxt3FZeSNf3b1znHsqPj7+0vz23dNgsCqVRzkuXOAFCyQVDw8gqRLT2cpUWW8VK/XXmysbcJtS5OlIAwKU39+6tDfsmTGiMC7Ny7yXEqvUEolIQumX5GcufMt6dxrSPmGzQh/VEkUoE+rFC59eP+OdGha09X52RO8xRJy9t1PuiYSCghMaW+fol2JCjXHte09yT5LjnwRlKhNQqIdtJop9PZwk4WT+/rt3bacjUr9otgEJQkBBKK+/GkzZJ1Xq2HX6vXbDg4F3NEyrCqlq/X/4NZFmTSw0cMXTx4AAJXC3p90E3yOh61YsaLJihUrx9dp2DLfDz81FnuH5BGq4GjdJLT+9GqgeOfWdZk2c4rs800rQeUaidhRozka0UFgdBrSP9c1oGtA14CugbivgaMXSpWolDSJhWxPkVLuZs8xKXuePMMdHR2D6fqpU6dSeLxzHX9xy9Ye+U6ekB9SJJe/XN9Ko5u3TYLAVs3ThI7a3z9Yps9+JcculZE2fRdIugxZQrN6Ryj8rpAImpqA3K8ciDs/eSCr5o6Rw7v/uOjj7UWmeWotUncyoYt9Unv7Jl+WqzRx4MgpGfMVLGrWeLX1krkJgmbZ/KlB86Y67vH19cZr7JlZjekXRamBhAACQ+v65MhXbFHzrqOLVKjRMCIrpRlhhF+N1Ag8uGNN8PxJPS97ub+jTh1FcGNTEgIItE/mkKJ90VJVpnYYNMs6Q5ZcpktvGNGvGiz6+/nK7NHtQ47sWkchXoppJyqZN2/err37D33XsccgKVq8pFhYRE4SYyyYWssUBgUFyuZ1K2XOxq3ytEQDkXxfvs8CakqjOghMVGtNH6yuAV0DugYSqAZCQWApe3u57eMjWx2Sy+2cuaetWLWq/4kTJ5IF+PhMO/b72q5Fz56W2smTi02SJLL5jatZIPDUGU8ZMzlEqjeZLSW+rC5WVtbhADA8HlBbEN6gZIVcCA4KlL83LZG1Cye6vXJ+PFFEFiXkvAdG1li2LNlyjqzbsEWnLr2GSpS1A40ECar/9PrVCxnet53XsYO7p8Ziro4Eui3MG1ZCAIGZUqXLPO7rb5t2aN7NUZLZpzAJSrRZKbWDf/7ojkzo38jv4d2r+BzjexzbEt9BICUhiqTPkmtl81/Gl/66dsSSEFEyrkYA4ZlD22XmqLaXvNzfkfr3UWwrO663d//+/TrDhw+fnilH/nztu/SRlKnDTh+R6MBf6DWqATo/fyqzZ0yS7c+DxadcE5GUGaMevg4C4/ry0Puna0DXgK4BXQPRayAcBHLpXR8f+cPOQe7lLzCvY/v2trsXL+pQ9uIF+Ta5g1gbjEBzQKCHZ5AMHPpMglN0lB+aD5bkKVKH55dQmECF6YvADGryUNy+ekaWzxopF07u3xoUFDjyI5AL0Wvo815hbWtrW6VQsVLTO/UYXKzad2FJBKMKEDSVMCYoKEhOHTsQMrJfh7svnJ+2FBFtdtfPO9J4+PT4DgKT2SS1b1igWNmZHQfOSpOzQAmzYtOYp8hlCkTmOHaS3VuWUOeHkhBmpRuO4ZzHdxDoYJvM3rF42eo9u49ebu2QMo1pwB2q5Pfa0TKwnm5vZEyP7+XutTP4d2+KoR4TzOW9evX6bt/+Awt+HTcjZ7mKVcTSyirS2CK8EKMoH3H8yD5xmj1Lrr72EklG+TMj8k07kcwF9GLxCWYF6QPRNaBrQNdAotZABBCIJu77+som22QSkCWrlL1zU2o4vAeAfG4OCFy73lV+35ZV6raZKXkLlwot56S2HSMBQXWmUIP94+HmKptXTpdta+fe8HR/O1pE/ozlEKP4MvEpU6RK075arTpjeg4a65A5S/YI/TaZJdRwlfpQ3MfbS1YtmuEz22nERkP9brf4ooS42M/4DALpe750mXKsa9J5ZJlqdduIpaXBgI7GDVGDT0Ln5eT+zTJnTKeHHm5va4vIrY80WfEZBCa1srKqmS5TrpUdh8zLUKJcTZNZV7X6NZYoZv2CUbJ52aQtgYH+FIZPyBmyol1Kw4cPP3/jzoPSoybOFjJoKaIFf/w9qlhBLy9PWTpvqqxZuVjeZC8rYpNU5PIekVK1RexThzVbpq5Iuhw6CIx2VvQLdA3oGtA1oGsgHmggEgikzw99/eRVQICUcrAPZwCVsUQHAosVTSrjnTwlf7nRUrHmz+HZz9WJXhRAqGQI5dA73EVUwkpfnTz4p6ye6+j24M6VuSIyU0RexQN9fqwuFsiVt8CYJi07N23RvodYkWAnCjFZSD4kWB4/vB/iNLr/y0P7duAWOuVjdTgxtBufQWByO4cUE8t+Xadrh0GzLR1SpHlP1atnzgggjABSkoi8ev5QxvaqI4/vXScOcPVHnPj4DAKzJLVPvqFmg65Vm3YdK9Y2tkZrAobr1gQLyJ8f3LogToMaeb90eVZO/P1jO+7yI07fx2l68+bNXy1cuGh9+SrfZWvRvpvY2Ni+f5CmXk4EgGgku9ajf+/LmOF95Jhkk6BsRUX+miLSfKJIhtxht9rai3BYoruDfpzJ1FvVNaBrQNeAroFPqQGjIDCqDkQFAmdPz979/n0/ee7dSGo1HizpM2UXC4skkewdbWbQcNdQgxH09OFt+X3+ODm0e9P2QH8/xQ00NFlNIhUbS0vbb8tW+Gpch18Glfjqm1qR1BBdQXnF5PH395Oj+3cFOQ7qcvVtWLmNA4lUp/952PEVBFpZWlo2zpyj4Lx+kzakypGvmEk3UK0bYgQAaFDf3DGd5MBfK7YGBQYCAj3/s1ZNNxBfQWCwhYXFr9nyFB01dOYu29Tps8Ys7lI1Cf6+3jLXsb2cPfLXGH9f77EiEvgR9R1vmt63b9+tIUOHF3R0WiCFi34RmoEMMeYmEVWm0KDgYNm6cZXMWb5CnmYtK3Jyo0jHeSIZ80bUhQ4C483a0Duqa0DXgK4BXQMmNRCrIDBvHtvuKdLmlwYdZ0jRMmEhGgrDFwHomSoULyI+3h7yz5al8vvC8dfd377GzqEmYGLIBhrdMk2dMmXqX777qengjt2HJM+cNUd010e2gwypQ11evZDl8yZ7r14y8w8R6ZPIku2YpTdzLoqvIDBT8pRpD3UaOr9guWoNQrMqqpOSqAdlzBVRrZgzh/+U+eO7vHz3+sXXxBSbo7T/cE18BYFim9TOpcuI5ekr1GgSof6iKb2Hgm0jmVmP71kva+cM2//q+b/tRORp1OHB/0HT8ezWR48eFZ0/f/6BS9duZ5i9ZKPp2EBTtXVUsYIe7m7iNH6Y/Ln/oHg5/yvSb5MOAuPZetC7q2tA14CuAV0DZmkg1kDgqFGj5uzc9U/34l83lRr1O4gdiQaNZf80UQ5CsXluXjoui6cOcrtx8cQcEflNRDzMGknCvwirsHDWHLlGterYp0nT1l3F2ohbqNEYQY1XVHBQkNy8djFkypgBz86fPjJZRGYnfPXF/gjjIwi0tLKxXff1dy0adhg0x8LGNlmoVtSAQw38IgHC0IvDFPnq2QOZ1K++PHlwq0VQkD8JYYJiX8URWoyXIHBgxYNSsVYz6TR8iaBvk4DbVCIYw/zgdjtjaFOvx/cuN/Xz89uts4ARV9usWbPybty06ULdxu1SNG4ORlYxgVEUVo3EDIaI3L97S4b37yyXzp2Q4AHbdBD4kTe23ryuAV0DugZ0DXwWDcQaCCxQoMCcEhV/7F6zUXfJkCVnuEeOUSCoYQIV0/LFsweyfuF4Objz913+fr79PmKOic+i7Fh4KJ58P5QpX9mxU48hX1SoXNN4olAzisn7+frIgd3bgyaP7nv6jctL6i8ejYX+Jaom4iMI7Jw1V6FZw+bssU2XMSzDUASgZwyImAAnuCWe2v/HUm8vj4GfiEqOlyBwUKXDMn3zA0mXKYfxZDBRgHD1/KyeOVCO7Vrz29s3LzgZe5uodpqZgz1//rxrm7btUy9cu0MyZc4W4a5Ip2OaTKHqAqvBwUGybuVCmTttrLxuPlMke1GRJFT4MEgM3EFXrFgx6PTp0z22bdsmzs7OoQ1kzJhRGjZsKBkyZKg1evToj5VIyUyt6ZfpGtA1oGtA10Ai1UCsgMB69eoNc/UIHFrlp+4OJSt+K5YWFhG9nqKpBwhQ9PX2lEO71snKWcNvubm6kA0UV8WPTS7Ex2lPkTRp0v51GrXq277boOTZc+WNFPsSbcZQw6hfu7yQ9cvm+CyePYFsoUNFJMxI0cUsDcQ3EFjUwsJy3+AZf2cqUa5W6CmNKdYvFHwYcUdUEOPhHatk3fwR916/ePytiPz7idwS4yUIHFzpiKw45i8WKoWarLmoScSjzM/x3evkj8WOV56/eNhY/Pxwu41uj5u1gBPaRY8ePUq9YMGCFweOnLD5fduh0OFFB/7Cr9GcnBE8Pah7a9n/5J34Nxj1PkMoN5gJAqtUqdIvT653476v5ZusVEkbsUsWtqmSWCSRo8d8ZeHSQLdu3ScGZciQqVDlypVdEtp86OPRNaBrQNeAroE4rYH/DAJHjRo16NzF647ZS9RMWrl2S8Jf3ruBRgf+Qr8Qw8iI+zcvyJyxXd3v3Di/SIKDh+lxgCbXDerKkSZdhokduw9p1qhFJ0lqZx/tIjOaMT0kRG5euyBznEa8On7wH7KF4hqqi5kaiG8g8ESDDiMrNOo0SpLAaqg3pzJgw4i0A1ODlkd3r8iskS09H9+90U4k6K9PWLcl3oLAlccMMc3Gym+YcgM1XOvu+kqmD2nsdfPq8RYSFLRLRPzNXJ+J8rKePXvaHj12zLdRy67yc+vO73VgpEag8qHiEqp9Sd67c0O6tPpRnpZrK/K/H0UsrcNuMQME/vTTTz3L/+/1tMb131llymgtHIyqJThYJChIZMAQZ2nVbq1/YKBF2qpVq37MxEqJcj3og9Y1oGtA14CuAZMa+E8g8OLFi30WLVrk9OidjVWDdsMkVZoMkQFgNDGAmECvXz6RNXNHyP4/Vx0KCQnpQCJ0fc6i1ABq+7Zw8dLj+gydWAa3UGNiDPipr+PzAH9/2f3XBpk2buBl19evyMRKPUZdzNBAfAGB9HNirgKlBkxYfSGsYqfGDdRcQOjj5SHzxrQLuXxq9xhfb88ZH6kovCnVx1sQuMIAAiMsGDMAYUhIiKyY0jPk5N71Kzzc3vwqIs/NWJeJ/pK7d+8G/FivvtWCNTska7acJmlTtQuoqaLy61bOl+lTJ4h7x8VhNQLZLFGAwJCQkCRjxozpbJf06oJK5a9KyRJ2Uc6Hu0eQfF/PWVauPihFixa1SJIkic7yJvoVrCtA14CuAV0DxjVw9uxZ93///TddkyZNzD0Qtti7d69jSEjIu1q1asH2qCUCCOTLZ9sbV7nk5RV6jXWSJPKlg4PUTJ0qPHRIKRExapS027695IA0WQv9VrVBTyn0RcUw21Kp+WcwNBWPJsX+CS8PYbjWz9dbju5aLzNHd7hqKGB+UJ97szUwpFbdxgO69R2ZNm+BokY9n7QtGTMwXF+/lBULpsjqRdP+CAkJGayDcPP0Hx9AIH38xtom6fZRi44lz12oTPgmVQ8xKnCibNjgoEDZvHRsyIGtSw66vn4OxXLfPDXF2lXxFgQuPxoQgXmNAMKNsK/oPCQkWM4d+TNk69IxFx7evtheRK7EmiYTeEMLFy60dnNze73/yOkU0xf+HimDljngT1ER1w7t1Ub+vnBDAjrMD6sVGAUIvHnzZvOTJ7av9Xw3Vzq1T2eWpletfSPHTleQ1as3wBfqINAsrekX6RrQNaBrIFFqwH3RvHnJ7VKkSNmyZUv3qDTQuEgRG7ekSYfed3Yefd/ZeYCImASBASEhsuaVi0x95iw5k4bV2/ULDpbbPj4yLXdOaZA2rVgmSSKAwGb37q2v07LSGZfngdOKlm0r1X/qGAEAhhd/NwUEFSMoJET+vXNZHHvUdnnr8mI6hEWinNEPH3QaEXHqPWxS80bNOyVNkTK10ZaiMioUT6gHd27IktnjPfb+vWlqYGAgReTDTgJ0MamB+AACs9vYJtvW9JdJJWs26m5hYRlGBJpKBqP9TNnIIcHBcunkP7JhwYgHD29fAJAc+wwBu/EWBC47GhBB50aZV5XymZ/nj27Jyqm9Xl87s7e7iGz/hG63CWLL165dO0VAYNCdr6r9mLFp685ibW0dhq7MKBMR4bIQEZeXztLh55pyL0cVCanVTSTAV2To/16ISGatsrp169Y8a+ana7+rcVeKFg7LvhudeHgGSekKj2X+/NXZ6tat+yy66/XPdQ3oGtA1oGsg0WrAvVeWTMmLDhnqa5M8Re527drxXRRJypQpY5cpJKRvVQkZd+/5c1nw4mWUIHDJi5cyx/mlrMqfV0o4hMWYuQcFyfCHj+WYu7ssK5BPStnbh4LAkQ5ekrtIdrEMqSz12w4TO4ewchChZozi5WSMEYyQbyJE3r52ljWzh/nv/3PlDhFpJSLeiXZWP3zgX6bPmHnyoFEzKlWpVdfS1jZpaEvmAD/tI08c3i2LZ427cfXCKcegoKCtelxm1JMS10Fgcksrm+Xlazat23bgfJukycI2dXino3FHVK7FJfHl0/uydvZAz2un9/Tx9fVe95k2avwFgUfexwRq50D9uzI3vj6esnXpGP8Tu9fOePv6OadjRl/yH/7OSBx3FihQIGuq1Gmfduk3Sr6qXFMsVIF54S9II7GCxsDizm3rZcyoAeL+s5NI5vwmQeCXX37ZvNz//Nf26BIgObLbmK3oStVuy4xZu+Xrr7+O6+8Vs8ekX6hrQNeArgFdA7GuAfegShWSD3vyTHL26Pk2Wbp0pdu1a/dQ/ZRvihRxSJksWY9KIcETW1tbylznFzLm8VOTILBwsmSS99xF6Zgpg4zKni1CIru3gYGy5Y2rVEjuIEXs7MKYwAcPpHSlH6RB+zGSI1/x9y6gJoCgAg7D7R2iKny8ZN+2ZUFLJvc6JyI/i0iEMcS61hJ2g41Klqng2G/ktEJFvyhrYWkgfNRD1pbD0qpDiQ/ctHq+rFjgdOD1y+ejROTkZyB84s1MxWVjDS7/l/zFK/7aZdSaNOkz5wqr2WIsGYxhV5pKBuPm+lK2L5/gQ1ya29tXlCd49JlmKF6CwEGVjsgyBQQqINxYMhjD34IC/OX4P2uCdm+ccfzJvau8tM9+Jn3H+8du2bIlw0sXl0Nbtv1deMiYGZItR+73YzKRKMakqyhVa0f3l993/C0BLaeI/FbXKBMoIs3btU67dt5M4gfNl1wFr8mp07cv5c6dp5T6rs6dO9t5e3tnWbNmzT1zW+vVq1f+mzdv2ltZWd3ctWuXn7n36dfpGtA1oGtA10Cc10AoCAwKCZHxr15LunbtnR0yZ67Wrl270HJDqgeSTwAAIABJREFU5cqVS5EtIKBLOQmZ3NrKUjLaWMuox0+iBIH+wcFS58YtWZY/n9RJkzqi55JKHbiHrn3tKqMCbaV+hxFSoUaT8CzzmDDamoAK+NPGA4YEB8n184eDpw9v+fDta2di0CgHocuHawC3oyH1Grfp2rHX8PRZc+RJEpoAMhoxlj0dz6eVC5z8/966arnbW1eyhX6qCgDRdTfOfR5XQSA+nzXSZsyxoOPw5bkKlqwsllZWocpTs4Dq303FBMJIHf9nrf++LfP3PL57mcQklz/jLMRbELj0cOSYwHD9q5RP3OX966flr9UTbl8+vpMX4996Ufj/tuL69euX3dPL588ktilLduk9TOwdkouxEzE1M8gT1S9H5XpvL0/p06mRHHf2ELl9IlZBYPpsl8XTKzhSTOC33377pZWV1fw0adK0XL169c3otNGmTZuimUOC15+4e6+Yp59f/gsXLpgNHqNrW/9c14CuAV0Dugb+uwauXbuWxsPDo7CPj48kS5ZMbG1tn5YuXdrcA/ZQEMiXhXdwsMx45y4OTZs+dMiW/ad18+Y9TCXS6X8hwU5tDACQ3kYHArEQq1+7KTdLl5S01mH2olYCQ0LkvKeX/ObhJzbftpXazfqJtY1tZPdPY9lAVbkP+PHls/shkwc0cvn3zqVpnK/+d43qLYgI8YHTOvce0bhZ+152qVKnNaoUo26ihj8qn929dUWWzZ7gd+rIngnu7u/miIirruHIGoirILBEyrSZF9dpNaTs1z+0s0hql/w9AIyCgYoQJwjyCPCXK6d3B/+zfvq5G+cPjhCRA58ZkMRbELjksCom0FgiGMPaevnsvvy9esKbk3s3TPH39Vqkb7zYee20bt26lE1S+wuFS1WS6rXrS9Kk72P1ogJ/oWBQ88Z89OCedGv1vTg/e/T27t27P+bMmZP4WLV8EBNoCgSKyJfZ06U73aBSpdNvU6TovGrVKpMJgtq2bVsypdu7pRUfPy499PoNeeDrm19EdBBoZBldvHjxm7t37x5t0qSJXow4draZ3ko80sC1a9ccfH19i5YtW/Z0POp2vO/qpEmTUj54cKdccnvL8iVLlXL09fMNjVd/5/p2/aMnL5ZXqlT9dsOGDaMDg+EgEIUQt7fI21cCa9S8c2L37sWVbK2d2liGMYCKRAcCCyZLJsUuXJKthQtKCXv7CEwg7N8dH18hccxKdy+5UqyaNOk6TlJQDsLwgEhxgCbKQnCDj6ebrJo5yGfvlkXLRWTgZwovivdrycQAiiWzd5gxfPzcylW/rW+dzN4hdI7MAX7a9k4d3SvL5/12/8rFkyP9fXy26fMUP0BgTnuH1OMr/dCufu0Wg+xSpskYKSslwwjduMYAoeHvJIJ5eOu87Pp96sOLx/6a6OcXGgfo8Zl3TbwFgYsPBYQHTUdQvepF6fHutRzbudz76I7l654/usnJGEXhdYkFDTx8+DD3pUuXVqzbtLXytz+2kHKVqomSJMlkohgNAFReoiHBIbLn7z9k1sQhMmni+PvNmjXL97FBYEl7+9ODixaW05mzHHdLk7bX8uXLL2jV0qpVq7Lp3N3nln/+9MtvLS2lytVrctnLOwIIPHz48I9VqlQxuwbQli1biq1Zsyb/wYMHz799+/ZxLEyFHDx4MN+pU6eKnzlz5vrWrVvvaNts27btNxYWFueXLVtm1vumT58+mV1dXcs/fPjw4ZEjRy6a08cVK1bUeuf+duP1qze6Ll68eL0592ivuXv3bqlt27blWrdundy8eVM40UeqVasmffv2FQcHh7+qVq0aaKztc+fOpXvw4MHXv//++7Nt27adMff5pcpXqpE1XarkWbJk2bFo0SJDoLHpu9u1a5fdxcWl7OPHj+9euXLlmjnP+fHHH3+wtbX9Z9OmTTEBxwUNdkak+TT1zBYtWtS/fv2636VLl3aa0y+u4TDH0tLy9fLly5+Yc0/fvn2T+fj4fHfr1q23hw4dOmTqnlWrVhU7evRo/u3bt8urV69CL8uQIYM0btxY0qVLt9fR0THK+p379u1LmyRJkoLVq1c/YU6/uGbr1q3fDBs2LLWHh8c/T58+DVs8Grl//37KJ0+eVJs+fbqcPHkyvG958+aVdu3aSZUqVa5//fXXZutcaX7hwoV2IUlCOnl6enS/fPFK+9WrV2sPsswdhixfvrzuwYMHrR49CsMtsFq1a9d27927936zG4lDF547dy6ljY3NFyVKlDhibrdmzJhRqWTJkumTJk26v3z58iazddYuVy5F+oKpumXLajvp3ZvzkiLF+y3m52cjqdN+KTa2OZbduv1g7IoV26KKj4sAAumna2CgLHv9RpIks5OWyZJGAIB8Hh0IJOFLw5u3paS9vQzKlkVsDfHzwSEhcsXbW/rcfygZ7Ozlcb4yUq/rRMmet1gEN1CeYQ4QDAoMkN1/LAhZPqUXNY+7iohZe9ncudCvC9VArazZc08eOHpGsa+q1rZUPAFDPzGVGE+lOOUS6gdu+X2R/LFm/skn/94dGRgYyJ4wtyxJopiKuMYEZrCySdq3VKV6Heu2HZEuS67C4YkwokwGE7p7389XKFX/9L7s2Tjz1ck9axd5urvOjyP16eI1CFTvCCWLlqJ6fz8fOXdwU/CejdMPP7pziWKdH/ylnCh23gcMcuXKlQVu3bkz//GzN9Watu0h+QsWDW9Fe0qmZf+0bKG/v5/MmTJSTh/a+aps2TLtV65ciduuIrHOBFZNmeL0H4ULyt4QkTMZMx12TZN24IoVK8JjRdu1a1cu9RuXaeVfvKhYwyKJpLaykpIXL0cCgcOHD/cZP368eSlLRWTnzp1Oi/7P3lmAR3F1YfjLSnbj7glRLCSE4K5FigSH4kFKcYq0xYpLi9OWtkjxUtyhheCeEKLE3XXj65vd/7mzkc1mk938LRRo7vPQws7s7J0zd2bue8853zl4cLmfn980Lpd7og6zj6vI55BqclkePHiwzM/Pb+ft27dXvH79ulYYUI8ePQKsrKwu6Ojo7D958mS9EtW+vr7WJiLB10V5+UtepKUfio6OJqVr6m0hISFDjx07duRh6AUL9+aeYPAsppw4ceKUuu8pbj927Fg7BkO4IyM9sE925itwOFkQi+VM5uLSEjZ2vZCcIpi9c+fuw6oWYW/dutUrLi7u4YkTJ86/fv2a2E+j1qFbj2ipgN9cJBKahoeHF9b3pV27djmER4StSsuJnVNOF/zJK8DKgKfBasP527Vrl79+/fqvhg0bRlbpNW0kVYDMaDWSd9+1a9fkW7evndQyKC7h5tKnvXjymqwyq209e/Y8YGBgUG5pablNHQguXLiQJSosnKNXXLz3VlxcYHR0dAdVP9CjR4/WfXs330aj5Q5OTQ0DjyufwxsZGcHOvg0CAtK/mjFrVbZYLD5XV122lStX9qDRaKu2bNnyqdqTqNjh5s2br7788sv2aWlpjgKBoNYCy2+//WbAYGChSJizJS72NoqKklFaIl8XMTGxgLNLFwC259IzuWv37dsXo+nvPnjwgF1aWjr30tVzuyPSn6K5c+tIhsB0/rFjx+qEZFXHDg4OHr5uzRKDHj09DpWVJbLz8/Oo3ZhMbTg4NMvwu/dmxezZK3NGjRrlp+r7o0aNaqulpVV68eJFjRY7161bp83lcsfduXOnJCwsTOOFLE3tQvb7/vvvDbS0tBaKxeIhq1ev7qbpd5d9teKeob5uXwaD7rl69WqViy3z5s3TFwlSF1haJG37dIAE7dvWrB8rFssQFs6Df6A+snJsfssvsNh87NixukCwFgSq66smEHitoABb0zIw38YaXnpyIUG+VEqVjfg1Nx8urp4YPHM92vbwqXIuVDoUankEK6FQMQxUCwh8fB1710yIFPK4kwCEqOt34/b/2wKz2nbs8e2Xq7Y7tGrTUYvSBKlHMbSuovJFhRycOrQLf109fTE7I3UzADK+VS5u/t89/YC/+D5BoBGAaS3a9l3qM32do6tHFzAY1aEAytBB2VyVOigAIgTz5OZvJQ+uHvojPyuZ1Ap5X8LJPlgIPPiwetFeedBIy8WIf/MCd87ujgp+cnUDgIuNN9nbeSpMnz7dvaSUt8fWqcWAcVPnwszCqsYPqcsVrPIGAuDk5WDf1hUozkvJmDp16oLp06dXTmTfCgTe92yFfLEE97S08Mrc8kGuicnKkydP+k+dOrWLZUHB9x3zcnr00wJMK/J/VUEgnU4XBQYGfu7t7X1cEwv//vvvO44ePbr87t270wDUBYEFb968WePh4fGzJsc8f/78sgsXLuw8e/bsijpyQQI+796tAxyarBKzWHuOHTsmUHXcWbNmWbGKilY0zc/7sigxAetT0w8BqBcCX79+PdLPz++ny3eP2nadbAiJWIrCEEswuFYzCRhq0v/g4OAOjx9d3lZa/KBf61Y56NiBDSNDeekd0oqKJbh+oxhCiTfuP5LNvXz52q/Kxz137lyvoKCgh9999915ABpDYDPPNtGJ0RHNJWIxyf2oEwJPnTplHxn5ZnV4vP8cRpMMmFsaIy24/CYnhbbm1fNX6iZe+adPnzabOHGiRu+3R48eea5cuXLT8+fPSVihWgg8evTojDt+f/2WInyKriPsEfuwPD8vRjbvxdPXxBbq2gGf1q1nOzZ1+6WArbP1999/T1f1hbFjx9INWKzFTjnZu9xSUzAxJo6oD9aCwJEjR3rZWudvbtm8YGjXTuVwcWaBxaoWUwiP4OPBI0BbZxA6dR6zpEuXbj9oaWmpWuzoYW9v/8v169eXeHt7q4Qe5X6ePn361fLly9tnZmY6AqgBgYGBgbp5eRlL/V+c2WRl/go9u2tTfatsAoEUr4N5iIw2R06e1dmwN+Xrr1+/TomC1NdkMhnj4cOHX/515+aOxxHn0f0za5Rm08CNMw+j8UyXHj9+XGPv3f6ftsblZl91c3XKRRsvuSQ9aVIpkJ4hwesQfdg59ItNTdP9cuPGjcTrU9WCgoLaf/fdd9tiYmIuhoaG1ro/VJ3DihUrTCQSScGZM2di0tPTWyjuM3LkyGZSqdTq6tWrT9TZoHL7kSNHpv3+++/se/fuHaj87PDhw25paWlxGzZsIB5djSGwbaeu92Iiwvtyy0o9KybJNbqxe/duHaEwf6lI8GzzhDH5cLCvWzU6L1+Ccxd1kZze9DczM9fNGzZsUAWCbwUCCfDtzsjEk5JSNGHJ+yiSyRBQykW2vimGTl6BXj6z5HmAZGM9JSCUhWDIHDQhIgAHt81JSY4JJiGgmtzvml7Oxv1qW4DclMu69x3y9eKV3xu6NHOvtUdd4Fe5Y+X21KRYnDq4S/Tk7o2T+XlZZOGW1AjXaNH3Y78wGr0k34ERyMUe6dSy45qBn33l3rrLYGizdWuEfNbI96sjL5B8zCsrRuDDi4L7F/ffSo4N2gKgVtjZOzifun7ig4XAAw9U5wRKpVJkJkfi3sUf0v39Tu8W8rm/kRD/f9HGH/1Pe3p6eppZ2m7vNWDEoGGjJ0NXT586Z3XevxpCMeQJWC5FbFQY9u9YjWbOdikLFixY5uXlRQD+rUEg6We+WIx7NDpemVvczzMxvWlZUODTKT+3Vx+ZrEZCvyoIZDKZsl9//ZUzc+ZMjarYT542fYf/yxfL42Ki64XAK1eumIwYMUKj5+GSJUuW+fv773z+/HmdEHi2edMO8fb2SLKyWRufmbnt4cOHNVYeZ8+ebc4oKPi2WV7uosFlpXhVVoZJMXFqIXDlypUvn4Re6+Q+UBuubY1BZ2ghLbIEnBBzkatpp8UbNmxQOyHdvXvdJprs5Zpe3VLRonn15Ff5xsnKFmPrDl3oGXRZvG/fvh8UtwcGBrpeuHBhx5UrV1z+/PPPb5ydnW+ru/GuXr06afLG/btLQx9ZQiKsEwLPnTtnl5SUsPZFyP3ZsE1Bu4HWoJHzDBEgJVByoziZ9u3z+kEwf+JUX7PTJ45pdD0PHz685MaNG7uvXLmySh0EXrp0ac7lqxf3xRY+0B74uTMMTLWRny5E9D1Rdm4klr54GkjSDuprBzY2cZht6uSEKEuLA3xD441HjhzJVP7C9ClTvnbKyvx+OCcP2lo0uAeF1ILAjRs3epUWB29u2yZl6Cd9JNDXqwZ55eP9fqYAmbnjMHHSF1+5ubmRhVHl1sPDw+PxkiVLLs6cOXOMumtJtk+eNuPV9SuX2hcXF9WCwD17VtlAysu0ML2C0SNUF38mxygpLcelqwyEvLE7y2a7rFPnEVy+fLmeTKu87GnURfSYYANrFz0IuBJkhEsgTLYOdjD2XLFhw4Y76vrfq5f3lM4dinbP8tUzt7Nl1kh1qHyWcgokePKMhlfB7lFebQZ+5evrWxUt8fr160HLly/f/ODBA+IpV3vPkWPOnTvXpLCwkIJAADUgsFWrVlOZNNoXhgzGysfBwWrDOI8fPz4r9cmTfScfPdKNjYurGufXr1839/f3371582ZXTSEwKSlp+LBpX+yMDnjqJhHwVELgrFkTrPR0hdnjRkagbZuaHkBVtn4ZwMXZi1bIyDIecf36dVIjWLm9FQgkPyKQSvG4pARxfAEVOZgoEOCZGLAZOhuDPlsKHT3DmmGgamoBVsIiJysFx3Yv5gQ9v7VBKhb/qG6MNW7/RyxgDGDDoOGffb5s3T4dUzOLmrmBKhIF66otmBDzBgf3rhe9ev7gh9Liwl0kYFBNKcJ/5ATe94No9JJ8yydBZJw+sXFs+W3f0Ys7deg3nq6rb1w7/0yFGAnpl6KHUCTgISLQT+x3/ocn0a/vbwTw6C33vaGH/6AhUPFkKwcOJzcVDy//Uvjir+MnijhZOwA0Fgpv6Kj4P/ZftGjRFImMcYIIxXTv8ym0K4qrUhMYxeOpqSFIwkKfPbyN04d2omvn9nf37NnT/21DIOlenliMx3QGYvX00aKsFD2kUpgrKbqpgkAajSbr0H8Y75dt61a2bdu2Bpgom3H37t29LgbEbQl+ercbLz2uXggcOHy0ye2rF9U+D+/fv9/u1K0Hm69fuTwoL/5NnRAY0bZNBxlkuGJkggR7h41HT54k9YqoNnHiRBMjiWRT85ys+UPKyuCmw8bpvHy1EOjl5TW5rDxrW+/pNvbNOpiAzqz2+KRHlYHjb8v9pOvIFdOmTSNKaCrbtGnTupkahW8ZPJDXq0snNuj0+k/5zt1iHDhiL/n5lxMrnJycyItTsQ1u167dzc8///zYnDlzpqsbxnOWfP36DM+hbdGptQC3UCUEBgQEWMfFxW26fPPMLL5JJDqPsIOOvlzpT8grR2IAD8UxhjcNaY6rjxw5UldoaL5Rh0/N1k8csGbJkiVkIbDOFhgY2PaP636bz53949O06LB6ITAkJGTB/v37vwvJuKX36TwnGJrJPVvSchnyUgSIuVueblzeYqWa0NwDp5o3nU3qlf2pq4dIS+tDImPjbw8fPkwmJFSbNm3aape01M0jCwvgqaeLKB6/FgQmJiZ63bx5erNEcGPoiGFlsLaqjppRdbJCoRQLl+agb/+tmD59hqqL3sPQ1OJxn8E+keuXLVjl7e2tauJedei9e/dO3X83ZGvSg0t2Em5JDQgkYawCXtbGpq6vv5490xAs7fpl3qNiBDjxuw6c3SacGzXqszUODg51hld6enluFLNyvh36pTOsneXhfqQJyiTICJVBK9M1qL1Hz1UzZsyoc1Fi3bp1vgX517bNmCKybtaUCRqt7nsgM0uM02dpSEz1PHf06O/jlWy7s2/fvs2mTJmyevr06eHqxn8Tz+4mMpmgIO1NYC0IJOminczNj3d1cHgWwmCsfvDqVZ1zlyNHjsxNf/x4W4vAV0aTIiKJ2InyCXiZm5tf27lz5ypfX9/f1fXr7Nmz1zbeiRgWcfEgUJRdCwLPnTunnZ2dtDHqzb5vdn9fM/KkrmOT0NBV63JAow86/cmAkWt8fHyIRL9ie2sQWPkj5D2YIhBic3Ye4rwHYfQXW2FobK7a+6cGBMuK83Hp8EbRg+vHfhDyS0m0U705tups3ri9QRYgg27P5NnLJkz94iuYmlnW+nJ9ReXJzpUL5CGvnuCn7as40WGv94pEgn3vgU5IgwzxNnZWO+l5Gz+qdMxuZtZO33YbPKNPt6GztI3NbKjNyh1ThD1qu5I3UCIWIv7Ns/I75/aGhj69TuJ+r7+HIYkfLAT+cl/BE1hxAbmlHPjf/l1w7+IPf+ZlJpBJrtoX4TsYT/+JnwgJCWl178GDzTHxqSM69hyMDl16V5VRqaTAWnmC1NNQbh7FbdzSUty4dBLnT/yUrMNirgsLC5OoqhOYz5GArPBaWTLg0UoHOuyak7v61EFJTiAJB1VsRAiAhIdaMBlUDqByUwWBoDNk7HHrMMupvMTV0mjDkiVLiDx3rbZ+/fqeURzB1hdS226pT24AYXfqhUDWkIUmHkXh3x3+aY/A29ubvORrtUePHnkHhEVuOx9VMDDA/wXw+ka9EOiuq4MoHg+XDI0R5+i07fjx42RyasDgcne4Z2Z8MZTPhStb7olTB4GtW7eeRjfgbWjem+3o2dcMLN2aXh8CIjHPi8HKcy/u4N5v/fTp0/eqOocB/dqsHDpEuvWzsYCBft2eo8rvEniY5JuOuQuOc4YOHarsfR2sb+9207VTn/Cx3o43Bw8e/Lht27Y1wubIcUJCQqZv+elgs/sc9vRC7xFW0l1jgeKcWhBIxGbS09O3X7z6x/Q8+mt0HG4FQ/PqEEJyLG6RGJkhWuAlm9zS4hsR4FKlNJuPuUfN+vGCZJ4m9I179+5dr8oWly9fbhOblrPtWnzhoGePHgKht+uEwODg4C9PnDix3j/umlG3CeawcqkGEHJsEpabEydCbrBBCr3Eat2JEyfqClemIHCShTmSBALc1NFFlI3dkTI2++sTJ05wfH191zsnJ60dVVKk5aEr97iogsATJ074FnJeHHV2uIP+/Qw1eua9DCjDirVG8PcPVAmBsG762GXwFIyw1XrjYKb/7ZIlS1TmORKIep3D2/hY292h5NQaoCCjBgR++mknQz0dUfH2LWLYWNcPp5TtJDLsP5AHlq4v3Jp29hk2bBh5d9dqXl5e25imZSvajjBAs45k+NRsJflCZAbTYSbxfN3KrdPqqVOnqgTBMWMGPps+Oatr9y40aGvXPwUifXv6nIfDx/Wihwxd+O2MGTMUa8Ht7Nil6zK35i2nnj7228n6LgIJ7y0Wynbe4Zt/Cb9fVULgNEuL49OaOOB6uezZa2CVKo/gkSNHFqQ9uL/eMyzUbIi+HoxeBBDPVy0INLO0DhkzeXry3Knj17Zp06bOvh05cmTCuWdhG58Zd3QrPbMJyIiqBYH79+/XZzKlpWlJW7Hqa2uNxhrZ6bdj+SgqGwFTs5b9582bd1f5clWWiND0gJrkBCoeq6y8HKvSMvHS0Rsj5u+EtUOz2sIv5AuVaUWKIKgwxyRzy7/O/SC8dXLH6eKiPOJcIApC6rhD09Nq3E8zC3jo6husH/HZrNHzv9pSY9Fb+et1FZSvvGD3/7yI4z9/l5UQ92aDWCg8RtYXNevCx7nXvw2BrfWNzFe17zfBp9+YxToWtiSCQd4qXfBVf1ewvzIAymRSZCS+kd46vS0q+Mn1nWIBlzyo38eVmg8WAn++VwGBFSNGyCtF2LPrwjvndj1JjQ0i0P2+eV0/zjtW4ayIIqB/QOBGKV1nZP9hE9GsZWtqq6q3U+WDUVUMPfmsqCCfUtF6ePtSYkkRJ75Pz9IBysXi79wtwY+/5MLeThvfLLOCk2PNCXpDIVDdBVIJgQyWDJuewiDuCVpzowoNS9JPzZ8/nyhZUocTCoV49Ow5bkdnt8029+iWYeEB+B0Anp+pFwKx7qGJRfIzfKKTK7RkYce+fftISZmqtnDhQq9Smu6OcIlx/1Dd5pCE3gXu/KwWAskBYvh8XNDTl8W7uP3EFAr13NNSZ/gIeHCpAECyT30Q6Ovr6xse82qta284t+5nBrae6hpY5WIpEl6VgZbVjNPZY8A2X1/fGp67+/fv97p08cdtrd1fd5kyUXX9JVXX5JeDHIRH9+McPXq0FgSiRfebBoNmw4sbBXd6SVDbNp7PWrSojnQLCAhATG6pzxO+iWOiqSckRtbA5k+AotoQOH/+/GZlgqKYdNELdBltDWMr1aGqpQUiCgQFqeZ/0QSGy48fPx6h1O98bA8200oMQmt+vEj86uqBBQsWwN29OqckISEBVx4FNE81cB0Qod8ckpA7wO39dULgvHnzwkNS7np0HGMEu+YGtcIHye+LhVJkxYhQEK6fxCiz3Xjs2DEywVBuVRBINiQLhLjBZiPc3uGkiK1T5JqY8MWoslJtsoBQ2VRB4KhRo3xbNuccHT8qF03d6g7pVfxxkUiK9t0ScPDQ9b19+vRZotSxHmje7TFt/AZYp76EY2FkeBtbo4c+Pj6UWiZpPB4PJ89dQhxMfGL0mjmW2nsDe8cBOYlVELhu3Tpahw5eP+//0feLS2eq3+fq7vWHj0tx535TFBZb+Rw7dqwWBE6bNm2nf+j9Zb1nmcOtXT3hpXlCZIbIQbC5U7vVyh7BBw8ezN+xfd7q7ZtpNq4udee1KfY3IVGIP84bgCfsenTPnj0zFLbtZHsPWGZpYeY355N20S3cXH4ZNWqUyjqow8ZP3R8Gy3kpDt2AnSNVQuBcG6vju5yd8FIkpkAwSEtr5aOgoKocwWPHji1K8ruzum1UpOUANgtsGg06z/1VQqCWhWOInc8c9NQrTmznaHFz1KhRz52dnatUhBMTE8dcv3695+14zqAAODTNt24NHPwcSAmrBYEHDhxgFhbmfOV3e8eWG5eUhaTrvrKJSULs3MdCeAS9f2Bg4DuFQJIb+H16Jm5YNMPAz7fApVWnuktBkFOooxwEAcAnt47jzsX9l3JSor8ViUQkb7Uxl0zdDf12trcyNDb9dcaCVd3HTpnzyGWiAAAgAElEQVRXM/qpHiRX3iQRi/Hk7nX8uvvbhNTEmO1SqZTk0v9nhWL+TQhsydY1Wubda/SYfmOXGNk4EiXQipVpJcEXlaIwlYNMJkVuehz8zu9Nef3wwndlxfnkQVf0dsbg3z7qvwmBZOY4v/ekJnuHLtD8QU7O+Ovuj7G/EgKpVW8hYoLuSW8c3RCeFB1AJstk9f8/exP97VHxNw6waNEij+Iy7iZzG5cRfQaNgaNLsxpHox6AKrx/5LMaOYIyGXKyMnD59EFcPH0Awz4thyIEisQybNiSiexsCZKShRQE9utjCAaj+hHyziBwezAgEYGeEACbvDdoYcwAs1yuvSLV1kU2ywpxDGvwzN0AXSPgwkb1ELgj1ARiIegR99G0OIoX/eSvMyiuiNDTNYJZ5yFObPdufTMMXQHzJsCdX4C/ftQIAkm/SH7KLT09sGQyDOLz4cSuCdB1QWBSUpLv8uXLvxVZRLm08zGFvkn9E1eJSIqUED7EKfZ5euX2BGZJiDbV7t69675714aNfXokjl4wt3ZITV3DkIiLjJ8i5CQlJdWGQK+BNzHpe9By4mGRGQxXWhGMGBUji85EHssC8TRLFFu3gkzXWB7CsbFPLQjs3r27iYwmPiQzzhnde5oNTG3rF4AlIJgRDAjTLP1kXN2Fp06dUlSXpCAQDBa0chJglPAELXWEMKZViFvRGShlmyOKZgWOsTNgag/4/Qr8+YNKCOzdu/eaAlHS0h5TzE0cPQ1BqyeEloBgdowI+eH6iYxSm83Hjx9XViitAYHE5qlCIe6wdMClaWEAj4uWCosDZLsqCLS2tvYdPYJ9dN1qQ408upXXtoVXBI4dv+3bp08fZU9lD7To/hizDwKlHLCSAuAsSEMTHRnoUrndJLomSNAyQ5quI8QWzgCTDXw/tAYEymQyrbNn/5i7ZfPM/QFPaqS91fuUy84RY+0mAZ4+L/dJSkqqAYFJSUl7hwwZMr/9ZBqjdR/147YkT4icNwwgzz6ILTVfsW/fviqhm/v37w9ctnTyT0cPGLk1b6YZPBcVlePsRTFOnNY5GhQUVAMC4fP1Mj03L7TIfglrXvbtSeNGZtja2lada1hYGHYfOwdpp9EzUk3dAbo2Gf91QuDPri6UmqW/SIwrUtmLMBr9qweBgc+OHj36ZdLt2990iIux7svShm5F+YO6IBCOXiGY8RP0kv3Ruiwa9iiOyc3NfVbZMUs3z86ZOtbuYQxHlFq1AFh6wL7PVEJgxXesnJ1Y2ZHBtcU56ruwYycl4satYpJi8E4hcGtaOo5J2Ri98jhcWnWRewCVQE9RGIbiQMWUo4p9/e+dhd/5H++kxoZt4PNLSSmcxnnO35iv/M2vajEYjJ429o47Rk78osO4qQvq9AiqqykokYhx4/wxHNyzNqkgP4dEitQlGvc3u/z+f/3fgsDmdCZrmXePkaMHTFxpauvkIS8FoZz3pyIPUBkIi/IzcO3Iuuxw/z93Fednkhcu5z02+78FgYSuiR73ht6TmvT9vyDwrnwiQJRAk6NfSa8fXRcb/fouuXlukCit99jmH33Xpk2b1iozJ3+rh3c3nyGjp8DKxl4OeKrgr+JzVSUlZDIZUhNjceiHzeAVXMV3m+zQ2lM+GX8Tyce3GzIxfKgxQsN5sLJkYpavOczNq71S7xQCqcEoITABlOQBkoqIDgYLMLEBDMyBykUlTSGQziTuHCA7Tn5McYWoJ/nc2AawcATYco9jQyGQfCVDJAIJoLXRrg1ydUFgQkJCh/79++/pOVuvW6ueFio9UMoDnIBI7PMSPDtWdj82Nraf0vaV61bbbF2xXPOwrtKycti5RHHEYrFqCJy2B5BJgbJCoDADEFWUjCP2N7ICjK0BYsPKpgICzczM7IwtWekj19jD2qXCxmru3LJCEfx+ykdGpKB3cnKyYiRCFQRSySC8IqAwkySOyY+oRQf0TQEze4BRcS3qgUBLS8uXny626dSyhwkYCnmYdXVPLCjHm/sleH6q6LekpKRZSvvVgkCyPUckhgQy2Gpr10qFUAWBAHy/mGV+dO8OhwY938xsQ8Hj1wofJMeohkDyL3INi7JJ7iZQXgHPLH25zXQMq2fMShBY0RlDaytmcVK0h8Z9Ky+XYcacdFy9XuojFAqVIXC4m5vb2a0Pe7DojPrzCyt/kCwSvLpQjPhnwqWxsbF7FDvCZGo9e/6geVcS0q5JI327eLkE877MOcrlcmtC4Jh1y9B5DJAZA7P0QDRllEFHJpLfD0Sp3NQFMQw7cK2ay+1GnldqIJB8j4BggEiMC+WyAJ1evZKY6ek9uyYn2vRmMqFHr7ZBnRDo1CYEi04DAi61QKNbnA4dccX4ZzDB1zUHz9QJUuKZr7wH/kUIJO+jYokEmSJ5CTcdGo26Fypr/ZHPNA0H/S07F7uFWug1ZyfadB9eywNYBXtKYaDUo0Fhzhny/CbuXtzvnxIZsLq4mEM8so315TS5Yd7uPnQGg9XH1sFxi8/4mR3H+y4Ei8WuOzZXYaKjPOfhlpXgryu/48CuNfElxYXkOf2fjGb7NyDQmQCge4eBEwdNXmPSpFm7qlqA1E1Y9Z+K93XlgFJRDoJfVoT7l37Ie3j5lx2lhdkk9EZe6Of9bf8GBBIAbKtrYLJGS4s+oMMwXXZDIFDEL8ea/s/w010xpOXlSIkNxLXDK7MTI1+sFQsEJOmc9/6a+7/TMw8Pj5bmVnbbu/YePLT/sPEwM5cn8NcV/llpGUVYJJ9JJBJEhgfi7NGtsDV5gSULLSlp9yPH83HbrwSLF1giJ1eCP84WYMO3tmjZono1/Z1DoKaXtyEQqOkxG+gJVHdYNTmBp2fsaD3BvbtGgqjUT6VGlOCHWYH3AfxtCBQIpTCxDiWLa3VDoLoTVNyuAgIB2Fk00U3/5mznhhwJvy0LRdRzTm+lF3g1BGp6tHogEMDL5b936kSUKDVtIXdzcOrbCKKUrBEE1nfcfxICDS1DIBbXEhIhP18TAjU90X8IAsnPTZ2ZjPOXCn0q8vmVe1C280VfzS8AgL8OJOLuseSlRFRC6WDPAp606OrpoRkEku9evFKEydOTyCJzbQjsWqEXU5IPlObLF6Qq4++NLAGTas+gphBIfpOoXBIQjGDroLlIiI50GvTpNfN41UJg5YlLRERZSf4vsuCurVNzYYZ8/i9BYLlMhuAyLlalpILk8ZHG0NJCd0NDLLGzgQVTvoCkCQQeys7BYTET7efsRKuOA0Gny5VfybxSEfDqBUEAEYF3cffCj6Fx4f7rSotyiNpsxcqWpjdG435v0QJMFovVy8rOacuwsdM7fjZ9UU2PYD3gV9mnyl14ZaXwu34GP2z9KoTHLSG1YhXrJb/FU3h/Dv2uIdCRzmQtb9am98SBk9aYOrt3Bo3OqCnXq2Cb+oBQyC/D3bO7C4Mfnd+SkfSGAOD77AGsPKt/AwKb6xmabvToMnyonZu3LifvAtoM5MHBXb2YQFxgIe4eTQKb2RXztt1AUV46Tu2cVRgX/GiLRCIkE5z3Nez2/bnD3mFP2rRp05StY/DD6CnzBvXs7wO2ToWUdx0eQWUArHwwioRChAQ+w+VT38PVLhi+U8woCDQyomPBHEuIJTJMm5WMz8aZ4LMxptDVla9MN0Jg1cUOIOqginld6oZBIwQ2QmBdY6QRAinLvP8QqO4mJ9s19ARWHoqAYLGkHEYMOpUDqNw0hkBN+vYvQCCZ44WVcbExLR1dDQ3QtiK3O5LHw/GcPAw2McZSe1sY0ukqITAkJOT7cePGfWGYmWlkQKchRUbDpytOomWHgaAzmXV7ARWhUClMND0hHLfP7Q0Nf/HnxiJO1l+NC92aDJ53vo82i8XqaWPnvHnA8AmdRnz2Ocws5NEt9Sn2KM95yP58Xhnu3jyPfZu+jOByS0mKB4lu+8+0dwmB9nQ68xvX1j0nD562wdixRQfQGdq1S0EQ09dRBL7yjqbUmk5uLg18eG59blosSer8UGDkXUOgozZbb13z9v3HfTplo56pVROkxT9HdPAvMLGPhWdvC+gZ1w5NK8ji4/nFDMS/4qPPiO1w9eoJEZ+LWyc2lEa9urNeyC/9kGz+n7mZyYmeP3/+yM2//KZ7dRmIrr0+BZutU+uhWBf8VT5ByXaRUIDgV09x4+x2SHj+yMkVUwXF3VzluWwPH5fBw52NPdsdYGsrX6lthMBGCNToZmv0BFLqoJq2Rgj870KgujHyoUOgWCpFv/BIdDDQwwbHJhTsUawskeBsPgcBpWVYaGuNNnp6KiHw+vXrXXx9fb/hcDj9tVm6uqPm7kSXQb5gsnRqORdU5QQqegTJ72YkvsGNE1sQG/p4QWEelV7UGOmkbhD+e9u12Wx2ZxMzqxXd+g75dPqCNVUgqNwlVYqhirAo4PNw78/zsr3rF8VwuaWkjipxcvwn2ruCQDs6nbnJ2b3LmGGzvjNwaN4edEb1Kk2lpWsJwKjICSQhoBd+XpofG/pgS0FWMoGRD6kw+buEQDsmW3dzU6++Y4fM2Kpn7ehOCe8QgM5Lj0LQo4PIy74NaxdZDRDMTixDRrQY1k36oMug+WjSrD3EYiGOb5kgSIp4uZLPLfrQbP6fuJErTzIkJMQuLS39t9Nnzw/s3GckOvcaSMXMV7b6AFD5QUk8gq9e3MeJXzajXBCCUcON4ewkXzQghcQPH+Hgh9326NZFn6o31wiBjRCo0c3WCIGNEKhioHzw4aCaDP4GegLVHfJDh8DwMi56hkfgZ1dnTLK0qPGeIqGhpeXlVPkgkiOoIhxUh8lkzpFIJIuY2jpNRs7ZRWvf7zPo6htBq8KToEr8pXLSqywWk5kUgVunvhMGP7v2UMAtISJRQers37j9X7cAk8lkehiZWCzvPWjkxOnzV9f0CKpwC9blKeTzuHj410XprnULU3m8UhJCXm8d4n/9zP+hDrwLCLSk0Zk7HJq1Gztq3g86Dk29qRBQ0upS/axVE5DaGRDwSnB042dF6QmhY4s5mS8+QEGSdwWB1gxt1k+urfsMHv7Fbh1L+2agVaywkQsulZZDyCtBSUE6kiMfoiiflL2RNx19Czi794a5jQt0DUyRmxaLoxvHSAty05cI+SVkdaRRBOYfuvne1mGCgoIs8vLyzh449FufNl0Gof/QcWDr6tWIk1DOFawlFEM6JwNIMfn7f13CqQNbMNaHg1nTzWFoQEe5FCRHBh7uOli+xIryEmoKgdzycjwoLsH1gkIUl8vF1trp6WG8hTmasKpVM+ssEUHUQRvSGnMCFa3VYGGYxpzAxpzAOm+3xpzAZajMCdTkmdQIgZVWoorF3ysqwmfRcYhs2wZW2vXXlFSCQJLQuZLkaGqzdG1GfLGT1r7fBAoAycSSygGsmDdqAoJpccG4/ceu3NDnN07wucXEAxhHqr5ockkb9/nXLUCHtra7qaHJyo7d+0+Y9PkyuLXwqtGpekNEFTYK+FwEPr8v/en7rzLTEmP3A/juXz+7t9yBtwmB5NhOTJbuwWben/T0mb1D29zWtboMhApJ3op7tsYpVwJhdkoULv68qDQ5OnCYoKyISB1/iFK9bxsCic1dmNo6vzdvP6jtqAU/MQ1MrUHTqs4lqAHYMinKxSLIZPJkbMr+NDqYJEyXTgOx+eFvfcDJTlwglUoP/9eLar7le/EfPXxgYKDRt99+qx2fnHJn9uINbXp+Mgza2nLAqg8Aq7Yp5BGKxSI8vnsNl09uxfBBOfCdbAYTEwZ2/5CDC5eKcO53Z6p2oCYQKJbJcI1TQNXFc2azKPU3kvfyqLgEPQwNsczOFvYsubexEQKrhkSjMEwdd0ejMEzD1EEbhWGogfR2hGE0eYI3QmANCIzm8dArPAK5nTrUUsVVNqcCBP4B4EuiJaTN0rUc/sVOrfb9JkJHzxBaFQBYmVKkCQjGBN3Dg8v7H8SGPt5cVsx5STR5GmsBajKY36t9yCTXSUdHb3G7rn1nz1iwht2ydYf68wPrIEOxSIQ3IS9l3638vCA9JY6IH5LFho82LPhtQqA9g6l9ral3f68JXx2n6RmYyldoFH5RUbGpCkIUSLByVwIjh771KS0sSB8iEQgIAH6oxTrfNgRW2Xz88uM0PUOz6gerhrUXK69PSrQ/Tm6dVFqYmzyxvLycJEd/iND9Xj2l/o3O+Pv7B2zatLlDl/7j8MnQcWAyK3JAleoEVsGhCmUtEiZKvMfBAU/w685v0KdLMr5cYAkWWwtvIvho1pQNC3MmLB1CUcaVkoex8uO1Yx8jQ//bHu74s6AQP2VlY5KFBSZaVudFHcvJxfb0TKywt6XCgogIQiMENkKgunumEQIbIbCuMfLO1UHVDVay/SOCQD5fipOnOTh0lINvllphzCiTWhZQVyeQLAA2DwzGxZbN0NHAoMb34/kCKiewo6E+3NjsynDQXQDID00wtXJkD5v1vZZH56HQ1tHTrBi8wjxIKhEh9OlV3Dm/yy89NmyNWMwP/IDnlpqMvo99H4IMVgwGY34Lj3YLJ3/xjVGX3p+CWbH4Tc1x6nEJKm6SlkuRmhiNH7YsEQQ89SPz38VEdPtjNODbgsCODCbLr+uw+YY+s8k9W1vsRVUoqKow0NCnl3DhxwW3SwqyNhCpbjXiP+/7NXqbENiRTte+4N7Fx2HskiNg6xrUGW6rKLyjyuZhTy/h6oGlJSWcjKESieTpB27z931MvJP+GRkZJc1ZvtlpzKQ5VeHYlT+syvun2KnKByfZL9j/MfZs+hKD+2VgyUIrWDSgTuDp5s2wMyMT5OW+39UZdhUeP/JbPKkUcXw+jBkM2GlrUxLh9UIgvwS4uYcUqlZtv6adgC7j5PUCNQ0HJXXtAi7L66OpamYOQMuegJ5xg+oEJgsEWJ+ajmShvJahAZ2OWVaWGG5mWk15efmYFBN3CMBsFT9dwxNYnCdAYkgx3jzKA6mVZ9tUH03bmcK9RzVUN7REBPHqRkULsHaVDRzsa4pFqQ0HHbseCLoBhBIldRXN3AH45AuA2I+0BuQEFmULEBNQgLJCMSwddeHU2ggGptX9qxcCSWHulxfkfavrenYeDTh511ssXlWJCHJPvHmYi+xELvRMtOHa1hhWTtUVDDQtEZElEmFvRhaCuFwQLzlpUy0tMMOquih6Q4RhYmIF2H8gD95eOhg1woQK01ZsGnkC094Aj0/WfR90GQu06guwdGsVi6/4LZV1AoNDefj5QB56dNfH1Ilmta6IpjmBUqkMeak8xAYUUH/IJMahlSFadDKroXrdUAg88TsHbJYWxo2pvi8rO6lRiYh6/Q4VU613CYELTsihsyBd9fhnsgFLZ3n9QtIaqA4aGcXHnh9y4R/IRZdOevh+sx2MjavrxpJDqoNAiUyGz+MSoK2lhYNNXatAjrwPjmbn4HJBIXY7O6G1nm4lBBIvHc3E0lF79Pwf0bLjp6AzaivMV4nAVJaHIJ1RqAtIADD4yWVc+23t/dz02G8AEABsbB+HBUjI0zQrG/vVk7/4psmgkVOhq1dzgUHxNOsro5WZloTDe9eK/a6dfgrIviVRBB+HiarP4p+GQG3QaL7a2ro7eo1ZZjhgMqklLm9VP6SRR0qGcokYjy/tFT28tO9SSUHmPACFH4Hx3wYEkhlRXyZL72znwbMNh36+u8rYignQirZTjpGXbyM2FxGblz+4sCucW5w3FkBCIwB+BKOu4hS8vLyS2/cY4jhr0VowSVFqLa0aReXlo6C6Ka6aKYJi0MuH+HX3t2jWJAab1lmiiYNc5VddOOivbi5Yk5JGKcAdbuqq1rD1QiApZh3yV3Wh+JRwoCQH8B4iP661K+DaEdAxaBgEXt8JZCcA0nL5sYtzAMeK/AL7lkC3CfIC6BrUCWypq4NckQgjomLQ08gQRnQ6Zd9UoRC3C4uxx8UJI8xMqWejJiUiWnYzR3ZCGc5sigLh1ZZdzUFn0iAoE+P5pQz0neqEflMdqfu/IRBIRH6mzExGRAQfP+5xwLDBRmCxqkPI1ULghC1AcgiQ+kZu+5QwoCQXcPICDCzkhdk9+sr/T5oaCCTjrjBbgIenUvDmcR4sHHTBZNFACoALeeUYMMsZ3v2toEXTUlMnUBuIfyXvG2mlefIx02ZQdb9cOwAWjhpDoLRchle3snB5RyzsWxiArUfEtmTIS+PBtY0xPlvrDhpdC+ogcKKFOQrFEixMTKLk/0lhbGLxkvJy7MnIohZJZlpbUWOjIRB46Eg+Dv6WDwYTOPCjI1p71qyFpxEEctKBmGcArxggiy3k76TWXeV94NYRsHeXFxnXMCeQx5fi9z84+GZNJkYMM6JqjCovNmgCgcT+BPzObI6CXVN9uHibgKzak/siL42P/jOcKdVr0hoCgfkcMRybvYGpKQNP7jaDk2N1bjI5lloI/OsnIKlCR4Q8O8ggJjdp5SrrXKKn1jBPIAEk8qfy2UvGhzaNViNssl5hmM9/BV6cB/x+kf82qcFH+kY0GUi5CXNHYMQKgNwDpDUAAsnp3X1Qgh/251J54dk5YkyaYIpP+tQsPaUOAsn4Dudy4RMZjd5GRhhvIV8ciOXzcZlTiM/MzTDHxhpSGbA2NQ3bMrLg5NEdQ2d+D6eWnWrV/1Ne4K6VDwgZ+NwiWeDDcyV/ndh0uzAvg3gpAtS+jBp3+BAt8KmOju66SbO/aTd8wmyGiZkFtCpSo1SBHzlBVY7CkiIOrp09hD8O70ooKyncKZVKSTgyEaSsL9Xwg7HXPwWBZPnHgM5kbTA0tZk/auGvtGbtBtZwz1daRBEGyWfKoEJAhFvMkT68uKs09OmFLYXZKQc+MAXQ+i7+PwmBxHQGNBrta5au0cpRCw/QPHsQbpO3yoefoo2pvyuF45LPSKhfWWE2bp9azwt7cuEuv6xoeQUAfqhhtx/MDfiuOzp8+PBkLbap48yFa2Ft7yhXUVPxNKsLACufeomxEdi3eQnMDUOxbYM5XJy1Ye0YVm846EE3V+zLyqI8fSvs7dSeusbhoPxS4PlZID0CmKZcFxqaQyBdQZhALABeXwdeXQUWnqrdVw0g0IrJoCY3nnp6IABc2fLFYixJTEaaSIRzzZvCUltbIwgkHr9TayOgb8LE2BUtoWdc3V8CS35HkjF3vzfYeowGQSABh2cvymBpwUBBYTk2r7eFtVX1sdVCoLLNn50BMqKA7hMB2+a1bacGAkvyhbh/IgWpkSUYPNcVbu3kYWbE6/n0XDq4xWJ0H2sPK2e9hhWLz4wBTn0FTN5Ru18aFosPuJ6Ja/viMXSBGzqPkBcBL5dIQWqqPv4jDV1G2lEQog4Ch5oYY1FiMkih7O+cHKvyYMnxFick4RyHg1denrBnsTSGwJKScsxbnEqB3527JZjpa46RPsZgs6uBXiMIVLxiBRlyj7tLO/kCiHLTEAKjYwTY82MO9W1dHRrat9PDxPGmNd5HmkBgRlwpDn0ZirYDreCzqGlVb8jYeHklkxobg+e6gMmiNwgCt+/Oxq0/S+DhwYapCYOCVMV3pVoIfHMfyKsQWEsJAbLjAe/BgHZFrdY+0+V91dATSMIkL+RzcKWgACUSec6+tTYT39jboaWODmgVnWuQOmjobSDiIdB5jPx6KrcGQGBBgQS/HMpD+Bs+vlpqhd+OcahnxqqvrcFgVE8y1EEgGZnkHnhRUorN6RkIKZPrzrmw2VjpYIuhpqYQSaUILOPiu5x8JDi2w4DJ69CkuRxcVRWCVxXpRPaTlUtQXJAtDX50PvfmyU1HBaWFmxqLwKt9DX/oO7gDWDVg+KQhE2YuN3Rya0GjUmKoASE/tXpFYyrOnpSQeHz7Mk4f+r4sKy3xJJ/P2wsg6WMQD/onIFAfQCe2rtEWhxadOwyZtZNm7eShEkJUqn5Sd7I8WFfALUZ8yH3hi1sHY9ISAtfyiji3K5J0P/SBWNn/fwoCyTKlk7aO/hYTS6fhIxccYDi6d5X/hrKntdK+FT1Qhm6RgIvslDflfx5ZWZgc8exniUREZHE5H4vBG8+jtgUWL14c/zo0ynXxmr2wc3AGU6GEBPVQVH44qnhYko8K83Op0NCclHvY/Z0Rho1OAJ9fd07gxZbNcSQnF+lCEXY6O4Ku8EAgK955YjF0aXQYMOiUV+RDh8BEgQATY+LwyLMVvPWrQwXJygpHLAYJBSS5Lrp0ukYQKBJI8eJyBoYvdoNNU33Kk1vZyDXLS+XCyIIFlq7mECgUyjBzTjIcm2hjhI8xln6djp3f2VGTdDpNfvx3DYFpkSW4uCMG3cfYo/0QmxoDWFAmQVZCGYwt2TCxYb9zCNw1JQBubY0xfEmzGv0ql8jAyeBRYasubYzVQqAji4V5CYlYYWeHUeamNQqBE28gEcxoqatLhQ5r6gn8y68Ee37IocK0I6L4CA7hYeNaW7g4V3u1/g0IlEoBv3sl+G5nNpYttkR0rBDZ2WKsXW1DKQ1XNk0g8N6JFMQ852Dm7tbUOFdsAq4E/FIxDExZYGjTNIZAkUiGVm0jMX+OOeUB3LA5C7dvuMHSonohRC0EKnbkxVkg/D4w6TtATylPTgMI5JZLcSY/H/eKiuHCZsGCKe8HiRYwpjPwg6sTmhIQJGrez/2JsJbyPM4LTm1CsOh0zYf/PwiBBP7Wbc5EO289fL3UCr8czMPDx6VYvcIG7bwrwFeDcNDq5Yna7ynyjikQS3C9qBgHysRgdR6Nbj4LYGolj3ZQnMso6kvUjnSSgcxzUmNeSe5d2BUT8eLmjwBONALgf2Z2RMIh5ro19/x8wqyvXNp26attam5VpZivygrKKTKV+8RFheD0oR0Ien7vBbesbLtIxHtU4aSqVlf8wMz6dyCQhCFaMbT1Jugbmq3w6DHGpPfYldAzNq8RrqDokVLkEUUgJN6/4rx06Su/I8VBd0/dL8hN2QaAxPB8sIatYxz8XQi8CsCMrq3dW0fPdK1bm34tB8/cTdc3tqwVAqoMg1W2ryuv6IQAACAASURBVLji0nIxeCUcRPlf5z69si8qOyWCrGxcI0FTH9gYbuxuAy2wbt06mq2tbdiZ81da+UyYA68OPWBgaFIjabq+PEFqW8UOfD4Xv+3bAP9HF5EYn4QdO3a2WbZsWahSlyhhmDse7jiXz8FlDgdbHJvArWIiQ/aN4PGwLDGFCo+cYmkBPXoDhGHeU0/g7aIibE3LQGqHtlSdq/qaJuGg+ek8cIvE6DHeAfom8ry4Eo4QYoHcYU+eqbqGTLD1NYdA4gFcvzkLy760RP++hlRYaMvmbCxdZAU9PXmf3yUEfv1HJ8qr9uBkCmbsbE15dGRSGUT8coiE1YEJxNtJQkQbJAzzNz2BZrZsbB75HMtPdYSBmRysJCIp+GXVmlkMJg06Bgy1EEjQZ1NaOo40dUMnA7KOWnfTBALLy2XY8n02iMdtxVfW4HLLseybDKxdZY1+fQzBZMof/P8GBOblS/DTL7lITBbh0P4m+PNOCS5dKcTc2Rbo2rn63DWBwIvbo2Fmp4vek5pQ50Pgu6xABIlYPjaI/XUNGWCyNfcEPn1eiqGjEvDqaQuYmzHRb3AsFs2zhO+U6rzFdwWB+11dcCYvnwI+X0sL+JiZglkxWQou42J5UgpGm5vC18oSujTavwKBQpEMV64VYuPWbCyab4FunfXx5FkZzl8qxKTPTDFtslmVN1ATT6CqkS+SyZAiEOJCcSnO0o3hMmAmvPtMAltHrnWgCHpVBd9VKc7LZCgtyJJFBd7m3z27PTgnNXojgDqSlxv4Im3c/UOzQB9dXf1FPQaM6Dpi4lxzJzd3mp6+XFFWYUojPycl96DiP4uLOLh34wz8rpzKTU+NP8PnlpwSi8XRFeXTPrjouf8HAsnMgDwdOxma2s2xdHLv23nwfJ1m7T8Fg6ldEwCVjq4coiiTSSkQyUwIFgTeO54YE3jrHK+EKkae9qGNLg37+3cg0BfAGx1DsynmNm7TPHqMN+746RdgsnSrV8SomaC8JzVMr+QdFHCLkJUYLA19fD43OuDGn0V5aWRlLLxRAVTDq/gR7BYYGKjL5XLvbtr6Pdu7ywDvrn2GwcbekSrhogiAyqESyupaldsf37mKQ3u/xfAh/ZGQkND56tWr/gpmoiDwvmcrCvZ2pmdCn07HZEtz6v8SGXAxn4M3PB5WOtihg758YvihewKfl5bgVG4+brdqSZXCqK9pAoEJwUUoF0vRz9epShzlwe8pyI4rowC+tFCEjkNt4T3ASqNwUCKwsffHXAQEcjFlkhlcnFj4/QwHt/1KcfGMC5WzRd6P7xICvzzaAa9uZiHyaT4+3+NF5f0JeRIkBhchLaoUJCeMQBfJCSQiMe8SAkU8CQ4tDcXqy12pkNtK72uIXy71d7GgHPqm2hSgqAsHNaDTKK/4piZN4KlX7TlRNUY0gcDUNBG+XpUOAwM6pk4yowB+wZepaNVKB9s22sHcTO41e9cQSOwSGc3H2o1ZaO2hg3GjTRAewadUJfv0MsDCuZZVgKoJBB5cHEzlAX7i60SdT0meEM8upoMICBFPOUuPjs7D7aixoWlO4JyFqRTE3L7uBh5PSi2K5OSKce2CW9VCyLuCwO1OjlifmoY4vgCbHJtQgiiKLZrPhx6NRuWQkkiKf8MTSHKIt+/KpmBeMWyc2KxXD32s/MqGiiwgraEQSN4nRRIJXpRxcbJUhFj71mg3bAFcW/epBX7qQFDE5yIvM04WcOdojv/t438KuMXbAZDJemP771qAsMtUc0ub8eOnL/Fo372/rpWdk5a+gZHKuND65j+RIS9x8/xhRIb6h+TmZBznlhQ9rEijKvuQ8gUbCoFGAFpos/V9jC0dfVt1G2PbbsBMGJnZgVYxyVGZi6YEISDwV1oATma8JD70XlbQvVMv89KjCfwR1yr/Ix6f/zcEMsLvXjGxdHJq0rJrq87DFjEtm7Si3Nmq7F2X91Us5KIoLxUJIfeLA24fislKDCXJTmcB5H7ENm88tXos4OPjY6ulRb9oaG7fuduAMXBt5gFDI7mARw2RGOUPFLdXlJuICHmJY/s3Q58lE74JCxm6detWvq+vL1HTqoJAEvZJagL+mJmF0vJyGDIYIMXjTRgMSjGTCKhUAtOHDoHlMilGR8UioI0npXpa2chSIQl9TRYIqUke8RJqAoE5yVwK7kg+mpmdXPCDk8GnxFIIHF7dGwevfpaUp1ATYRgi5rBwaRpIfo+zEwt0OsDny6j8wI1rbTB+jCm1ov8uIXDpiY4IvZuDgBtZmLrFg4IqsbAcWfFlyEvlU3mBwX456DbGHh2G2LxTCCSvuJ++CMK8X7xh7aJPgV9RrgCJQUWURzAprAhFOULM+clbLQR2NtDHgoQkrHGwRxdDAyq0r7KR++IVkcY30KcWSTSBwNNnCyjlTTMzBqyt5GMtOUWExCQRLpx2hqeHLqUF8q4hUCiU4sqNIqxck4ke3fTBZmtRQjpxiUKqtMyK5dZwc5F7VTWBwDObIsn0AePXtKQEeIjdiYiQWCgFCSOOesFB5+G2aNHFTCMIzM0Vo0P3aHi00qEULolHlajkhr3hY99OB/TvJxc6eVcQuNLejhJAsWQyscrenhINqq+9awiMCHJHUAgPq9dmYOIE0xoqr2QMEoXVL2ZZYPhQY2q8aQqB5F3Dl0oRw+PjdhkPZ2lGMG0/FB0GzISxhUNV+Kcy+KkCQWm5BAXZiUgIeSh+efu30JToADLH+fljrvXWOMlpsAVIsvri5h7tuvX3meTm1aGHrq2DKwwMjVXmCNZVWoJbVoJXT+/g/q2zSE2Iep2TnX6cX1bymMijASj+EGBQUwgk8NeUpWPQy9jCcbyFo3vrNn2mspxb94F2pSdKyQOlCk6IzpWQW4z8jBhpYvgjTujjs8GZ8UHnAVwBkN/gy/jhfeH/hkDXcj7a9PNF8/ZDwdYjl0OFyIsKLyD5SEKF26YiLeaFIOL55dSkN4/9eCWcYwBI2J74wzNjY4//SQscPXrUKTs7+0RQaGSPZl7d0bZzP1jaOlTVFFQM/6zBgipyBXk8Lk7s34z4yEB0aueZm5ubM9vBwaFpwK+/7CCeQNIICKYIhYjk8VFWXg6WlhbaGeiD5Ekptg8dAp3YLHQJDcfXdrYYZ2FeFdZFzvlAVg6uFhTgXItmsNZQGIaEed78OQEdBlujdV9L6Bowq1z+RDnzxMpw6nNNIfDilUIcPsrBZ2NN0L5dtcfhyDEO4hOFOPmbEwwN6e8UAr852xlpUSW4sjsWXUfZo3VfCyoktLLlpvBw46d4SnzlXUOgtYse9kwLoACjz2RHKuy2shEQ97+WSXkwNYHA0Wam8I2NR1t9PaochBmTWRW9cS4vHwsSkylhGEe2emGYsjLivcoEhyPBlEmmsKoQ9SkqKsc3qzMwcrgx5n5uAV1d2juHQOI1In3jcqVY+bV1lb2Cgnm4+VcJJVwzdhQBBi2NIDD4Tg7uHEnCqOXN4NTaGExtOT6TsNDo5/kI/DMbnXw0h0CSy7bnx1xsWlctBENCaS9dKaLyA0l+LFHKfVcQuLGJA1UKgXj6iAgMKZXzPkEgCZk99QcHp88W4tAvTdDMjV3Vvdg4ATZszaK8gMsWWVELEppAIBHBIQsdQTw+LkuYSLHzhHffqXDz6iev8aYc/klNfuSPPuXQ0MLcFBJZJgl9fCH19f3fXwHY2Vj+4Z+cLXx0x+oBYGJLr46d+gwa28KjXTcdK9smMLeUi35R8x0VyjHKH3FLiuH/5C88uHVOkJWW+CI3O9WvtLjwSUVUY+b7PM+u7wlDnq7GBP5oDFYPEyunUTaubb2btxvMbtpuEHQN5TWpaqlNqoBBEvbJLytEfkasND02oCgu+HZ4UvijeyIB7xyAmI9uWNV9Qv83BI4fMB0tO4+sERJR+TN1XQOJSABOZhxyUyOFyW8eJUcFXA8oyU+/CeA+cUb8h+zeeKpqLJCQkNA0Ojp6/YGDR+ztXd17OjbzRsvWHWBmYUOFiFY9EBX+UitUgnpiErVZKcKDnuHamQPQoYvh4mSP178dxl0Pd7WTmo8JAt11dXAoOwe/ZudgkY017FgsapWRCMKQiX5fYyMstZO/bDTxBDbraAq/I0kgYaEtu5rB0lGPKlFAWvKbYsQHFqLPFEe06Gym1hNIcv7WbcoEmaQTb0yL5tWTuRf+ZZg8PRl/nHBGh/Z6IN4cE+tQIhZVXYhQfqEGw2vgzVqKrP+AOuijP1KRGc+FV18LWDvrU2F+ZKKfEl6MiCf56DraDh49Ld6pJ5BAoP+1DDw+k06pUzq2MoKeCZMa88V5QgTdzgZDm45xq1qo9QROsjDHFU4Bfs7KxgATY3jq6lLhfaQ+2k+ZWfDQ1cVuF3nIozpP4KvXXGzbkU3l/s3yNatR3mPL91m4e78Uxw45UaVcjKxCIBbLVL33e6BF98eYfbDmk+JvqIMmRHkgNIyHBV+mYc7n5piiUBswLV1ECcWQRYblX1rBzJShEQTySsS4sD0GvEIRWvezpASCSG4oCRGOf12IcpEM3cbaU7Uz1YWDkjE/+rMEODmxKK9f5XuUiCWRBZJd+3Lw26+OaNNa951B4M+uLtienkFFCiy3s4OVtoJiMUCJxZgzmSDPFpIr+K49gc8fNsfZ8wUQCGRYvKC6liUZNGKxDNduFiE9XYzhw4zh5KitFgLTSbmcohLcKNdGimVTOHgPRKsuo6BvYlWt/ElNNJXyABU+I9etOD8D2SnhiAu+l/ra78TTsuJckvdHHAy8xpd/owU0sEAvGp0+1t2rU8c2HXu6tPDsZGZp4wDyx9hUXnKmYnpT81AKkyDy1+yMZIS/forgl/eRk5kSlpmaEJCTmUpSY0i6FUlzI/Pu98rxouplQIK57QF4svWNvU2sXPuZ2zVv5+jRS6dZ+yEwNLNTq/xJDkoMIhHyUJCdgNzUN9LCrKS8tPiA0IRgv+ciAY+ASBgAkQYX52Pa5W9BYItKCFROgK6wEKV6KyM5MwXIT48h8CdIiXgcn/zmUWBRXupfAEjMslynu7E1WkCFBfbs2dMmPDx8XnR8Sos2HXv1cGnRFu5eHWFiaqFxriC598k4LCrMx73rf+D5w5uQJURguaEuuhoawEHJ41fXhdDYE0hqBkY9BvJTgX6f1z6cpsXiFUtESETyY0Y+BMZvrn1MDUpEkIkaCXH6Pj0D/iVlMGYyQKIhJFIZ+hgbYbKFOYwqwkQ1gUD37ubUZDfsfi4FfEQOn4hgkMR2Uv6I1BEkuXKkqQsH/WKmOQ4fy4eNNRPDhhjXKCouEEix+Ks0fDrAiArrEooaCIHEbpw0wL0XYEpeJUpNXZ1AKVHa5OP1X9nIiCmFNptOed1IDiMJ/7NrZkCFvRpbNVAdlBTNfnAU6D0dMFPql4YlIkho6us/sxHxNJ+apBpWCMSIRVIqT7DtACs4ehppBIFCUhA7Jxd3ioqpCT2R/S+TlKO9gR4W2FhT3kHS1EHg0+dluPegBIMGGKFTh2oVWvJdouK4d38uFs+zgEcrXRhbNxACSznAqyuAtZv8eiq3ekpExL1pBQKoZ84VYtECS7gqqJRKJDJculqIpGQRxo8xobxumoSDyoFbgFc3s5EWXYJysQw6FR5ZEjpMPMfOrcnatfo6gRYWDMz4IgVfLrTEgIqwz8rTS88QYc36TAzsb4gJ40zfKQRe5hTgekEBRpuZ4RNjo6rw+CSBEBOiYzHV0gLTrS2pMPIGQSApDxH7HGg3FGjSuva1bECJCE1fnnV5ArW1tUt+bGJvECoqxyOz5nDq6IOm7YfA1Eq+8KGu2DsV4STig5MVj4LMeKQnBKe+eX45KC815rZUKiZ13EgoXmNrtEBDLEBWVLvTaLTuZuY2bVt5d3FxatrKxampu6G1vTOsbJrAwNgUdFJnU015idLiQiTEhCH45QOEvXqEyDD/Z2KhgBQSDQZwtCGdetv7KkIgqd7clEZjNtM3s25rbteym0WTVo52zToxHd17wNC0wj2qKM1L3a3yLlYeSMgvQUl+GuWByk+L5uZnxcUnhd2PLsxJflGR8xf5H4S/yuuoC10jLpZdlBffVdeI6mFeMhh+v2LsiKVo1mFolbEr7V21esktBicrDnlpkdLC7MSC7OSwN2lRz0PKinJIfDKxfba6n2vc3miBSgtMnTq1C4vF2gaGTi8dYzs0cfNAS4/2MDGzrDdXUFlURiIRIzUxBs/uXkF24GO4ZcSjO1sbXnq6VPhnfeFOGkMgSRISlAFiEVARoVDjSv4/EEh07UnB8+JcwFHFhElDCCT9ICAYzuWhQCKhnpMk/5Hkeyk2TSGw8julHBGyE8sooRTSHFoZysNDK5o6CFw035LKBTQ2okNfv3beEckXJNBla6Pd8HBQQSkgEQNsfXlBceWmBgIrdyeKoFmJZchN4kEkKKc8PsTDQ/LxSAkA0hokDEPAnkCNgVntfmkIgZV9I0qtxMb8Ugk1YTWyZMO1rTEFgqSpE4YhnkDSCAjG8PnIEYtBLiWZ2JO8WMUXszoILCiUQCiQwdSUXsMLWDUW0kTQ06VRhdAb7AkslwC8IoDJAtgGta9lPRCYENkKnAIJSAkGO9va46C0rBylpeUwMmRQAiwaQWBFD8i4J7mA+WlyRw9ZJLB21QdLp3osq/MEWloyEBElQMf2utCv8KhXniDxBkbH8ClhIiJo06Bw0JjnQFo40H0ywK4J5ZrUCcwQiShvcIpARI0Fc6Z8TJFc6kKJBKsd7NC8olZggyCQLJIRz661K0kOrX0t3xEEBgcHfz5q1Kgfi/g0VosuI+HZYwJsXdvWinJSBYJSqQRlRdnIS4tCTsobSVZiWGx63Kuwgsz4h2Kx8BaADFL6uPFN3miBv2EB8nIhseveDAajg7mNQwt3z44udk5NHUxMLc0NjEwYxqaW0NGv/Tyk8sTzc0DmPaTIfGlJETKSY/Pv3zpTJBTwEypqC879G337x7+q+K4hS+i+NDrDy8TaTY94nZq2H0p5/qimqv4c8WsKykDUJovzU1FWmAV+aUExtyQ/JiclPIlACFF/J6qWFSf/j5/AB3ZAJzC0Q9FhhCHa+wBNPAFF70PlyUjL5V6NiAcwLsyEi4U9WncYBiOSIF0B3CUFmZCVi1Gcnw4ht5DIIBcV5SVHp0f7RxVkx5PVhsAKuzeWfPjABsn70t3k5OSufn5+g4NDwvpoMdhdy+n6sLJ3Q6s2nUHi5unEi6UUDkH6XqvQvAwQCgWIiwzCq4c3UBoZBIvMRHjKJPDW00MLXR0KjJSbxhCozmD/DwSqO2YDIFDdocj2hkKgumOqg0ASAqppa7AwjLoDawiB6g5DtjcIAus7YAMhUF3fNIVAdcch29VBoCbHqNynwcIw6g6uYbF4dYch2xsCgZocTx0EenrIxZU0aQ2CQAEXEPMBfVNQLnrFpkGdQLI7WTQ6n89BslBYtSBgyWRgnLk52ujrVeUXNwgC1Z3oO4DA4ODgeRcuXv7+WXi2vrFzD7h3HQOGNltlfh/prrRcRM0vuUU5KMpNJpFlksKcpLy81KjIzPjXwdzSgpcASLhd1kdYUkzdFWvc/vYtQCYm/2vvXqCjqu49jv/P5EFeEAMBQgIm4RFEBCwQLF4wAgmiBrQPoNrbW2mt7UVXa9tlve29JCa47PPaZe21tdWq2FpZFlATwJpgfFQFMQSQhxEJSUDyJAkJeU1m5ty1E4IhTMicyWRmTvI9a2W5zOyz939/9qxhfjkv9bDaGSIyOTR8ZPzYmNjo8bEJMeEjr+i6OUevrbbyVIXV2m49ffJ447mz9Q3n35t16qP8/L1P/OrpBz1DoHraeLLFEhgZMTouZkzctCkjo2LjgkZ03aO4r+uTrW3N7bb2lqqztWUlZyqOfdam/kzTdZ3fifO3Sx38ZfL9COriUvXT689+lxSmEvWXJDB4lMTPEZmSLDJxhsiIHrupU9tqSkVK94ucKJLI0Ai5csYiCYm4okq32y+c397SdOakw2GzNdaUlzY3VNadrT2lvNXtj5W9+msYGwIeEThx4sSNO3fuvP6JJ/4o02fOXntFdNzssFFjZVLidEmcdo2MnTBJAgICLrmAuucNZbqzYktzk5QUH5SPP/pQao/uk8DjhyWuqU6uCQqQpNBQmTQiuPOaF3V6HCHwwvK98K1fz75DnQ7q6kYILBojgRffaOiydoRA59cE9veGIwT+WK5f25/S56+7GALVDurMAXUH4Wb1R2F1W/bQ0M5ThHvGSrOFwN/85jef/u6Jp6eMnXajTJjyhS6X3gcYzn8rtVvb1FE/e3tr0xlr67myhpry8ppTR4qb1ClPXV+o1QEGdTt+NgS8JaD+UVHnm6vrLpyGwPOhT13qpg7AqBDo5NYy3iq3/3GcXROokq96loY67KQm+vkdA5z3py5yVDcNOHX+erO2/ocdci3michcEbn8A58unnawhIRPl5ikmRIY9Pm3O5u1WeorjsrZKvUB1/MonjLu+fgMdW2fsld3HlLnvzcOOVUm5HcCmZmZK3bt2jV90eKU9a0delL1mSYJCb9CYq+c2nkR9diYSTIxfmrXp56T8+a7jxJ2dFjVhdNyYO/bcmRPgTQV75ew+moZI7pMjB4vtpZzsun0aant6Hju/Adpl4Ul4Aey6E5jLsf2iFR8om4UoL44ONu+J4u+PqLznuaubmUHRcoOqMdfqCPuvbev/fu4sePHODm62Vf36pTA1+ob1BkTu5y0ufnqRdFJY2JdP3LRVNcu+/Or1V8ct/bqL/m65PDre94NtL8pqzMC//hUjfpcf7JX2wSJjr9Nrr6hvy4ufn3PFpH2FtVXz38rIkJHBn57/s3qj66ub4ffqZG6irYt5//96d7xu7LozhDpcUOjfnss/0j94e09EVF3FOy9rZ17U0xMeOTFN+m4XJ81J1vk4/fPqM/w/F7tlt0UdcU16gu9q5sKA89X16jH+Khrnbq3q2fNDE27YfHlHzTfewx1N0yHQx5zMnacRMV+VWYtc7WsrnYfvirSclY93qnnv1XBYWGW/1z3H58/bN2VTl/Pb5Rjn7bniEiJk/brF6+Z5PoCnL9Z0skjnbdrV2fG9NzWrF0dNaH72Ymu1Pbp8Xb5Z16jupQlr0f7xTLturkyIcmVLrratLeI7NlSLyKbeu00Y1Z42PKlkX19r3Q+xO8rKsWu673Xc6yMGnunXLvC9bpUy6KdIk216rFR6rtG7y1s1KiA73zjzq7HB7m67XitUU6Utm9TlymrfRISEu4aHR0TmXpTupwoLdv79nsf9Hye7EWnQVvbW1obz5yqtLW3qve+OtKnvuuozzSCn6sLQDsE+hFw9RERQHpeQIVtdXcCFba7HkbUtakvRipQqw/NofzMRM+L0qPXBIqKim7ZsWNH7ObNm+Wrq9c8YnNYxp5tapHTlTXS2m7vvFlJZFS0jIyMuvgawvPB0G63SWP9GXHYWsVubZGmhhqJCA2WGTOuEqtD5LWdO2Xx0nSZEHdl53U5bAgggAAC5hX4+NB++eTQhxI9JurH999/f2NJScmx9evXf3KZGamjKeoP3DbzzprKEfBvAb5d+ff6UB0Cfi9QWFi48siRIxGFhYXyxhtvyMGDByUuLm7kvfd9/8kRIc6PeKjTR0tLS159eeuWF+Pj4yU6OlpmzpwpK1askKqqKqmoqn5o34GjSUtvWSOzrk3uuv6QDQEEEEDAdAJHDxXJnje3S9mJ4vtDgwOffPbZZ4fjGWOmWzcKHvoChMChv8bMEAGvCxw6dCi4urq6z/ORgoODJTIy8tisWbOcnqK5f//+RR8WFm76x7bcxNRb18jy9K9KIEHQ6+vIgAgggMBABN5+Y4eUflwkDTUVP2hubnz6+eefbx5If+yLAAKeEyAEes6SnhBAwIMC+/fvX1BcXLzt+b9tjh09fpLc95ONEuHktsweHJKuEEAAAQQ8IHD6VJls3/aCjApRd4zu+H5tVdUzTzzxBNfzecCWLhDwlAAh0FOS9IMAAh4XOHHixLXr1q0LGTc+Jr+6rjn8waxHJT5xqsfHoUMEEEAAAc8IFO55RzY/9wcZNzpCkqZN+f7kyZOfWbNmDQHQM7z0goDHBAiBHqOkIwQQGCyBdevWXT0hNvajFzdvsdz3QLasWLV6sIaiXwQQQAABNwSqKj6Tf7zwlBTteUtuXZEmCQnxP2hoaPjLvffeSwB0w5NdEBhsAULgYAvTPwIIeETg8ccfT5w4cWLJhswsiZ8yQ+6+70GZfvUcj/RNJwgggAAC7gmcra+T17dvke1b/yqJ8XESFzvhZ1OnTt28YMGCyvnz5194vrF7vbMXAggMlgAhcLBk6RcBBDwusHv37vEZGRlR06dPP5qzfafMmDVXvnzH3TI3+d8kNMzIYzo9XhodIoAAAsNKoL6uVl7P/Yds/fszEj16lMyZfc3Pq6qqHktOTm780Y9+xCOuhtW7gcmaUYAQaMZVo2YEhreAtn79+vDQ0NDpQcHBH+bmbpcRYZHyzXt+KPMX3iBXRBl7SPXwpmT2CCCAgDEBFf52bPu75G79m0RGhMjChV/8w549e36SkpJizcrKUs/3Y0MAARMIEAJNsEiUiAACfQpoL730UkplZWXBpk2bpLq2Xr5213q5edVaGRcTCxsCCCCAgAcEHA6HVJ4+1XnHz+3b/ibjoqNk2dKlL2ZlZd15vnvdA8PQBQIIeFGAEOhFbIZCAIHBEygtLf1SUVHRXx999FEp/uR40Jx51wUtT18t865bLFFjosVisXT9aBbRLJbBK4SeEUAAARMK6LpDdIcuDt0hDrtD7A67fHxovxTuflv27n5LDha+71i4cGHb2rVr31y3bt2tJpwiJSOAQA8BQiBvBwQQGHIC27Ztu6+oqChj69atUnumLiJ2YnzozNnzJGnGHJmcNEPiJiVKSGioBAQEdgbDwKBgUR+GloCAzv9nQwABhzW6twAAEH5JREFUBIaqgN1uF4fd3hny7DabqP+3221SXnpcKk+VSWlJsRzct0cOFL4vmqbVLF26VNLS0tTP0cTExJSh6sK8EBhuAoTA4bbizBeBYSZQUlLycHFx8dd3794t+/btk8LCQqmqqpLrFy+JmxAXHxQ9LkZmzJonmkWTseNiZczY8RIYFCSBAYESPGKEtDQ3S0cHl7kMs7cN00VgyAgEBARIYGDQhdBXVXFKqk6fkqqKk52Br+r0Sdm3d09FeHho++TJk+WGG26Q+fPny9y5c/XExMTJQwaCiSCAwEUChEDeEAggMCwFCgoKcg8fPpxw/PhxKSoqEl3XpaSkRGpqaoMW37g0adz4WLn6mjktf33mTyeOHjk4LI2YNAIImF8gcWpS1MxrZsd+drK85vChA9VXTpok06ZNk6SkpM4fFfyCgoLuTE1N5YPO/MvNDBBwWYAQ6DIVDRFAYDgI7Nu3b6zD4ci1Wq0SGxt7ICEh4Z7hMG/miAACQ1OgoKDgdk3Tfqrr+jNLliz549CcJbNCAAGjAoRAo2K0RwABBBBAAAEEEEAAAQRMLEAINPHiUToCCCCAAAIIIIAAAgggYFSAEGhUjPYIIIAAAggggAACCCCAgIkFCIEmXjxKRwABBBBAAAEEEEAAAQSMChACjYrRHgEEEEAAAQQQQAABBBAwsQAh0MSLR+kIIIAAAggggAACCCCAgFEBQqBRMdojgAACCCCAAAIIIIAAAiYWIASaePEoHQEEEEAAAQQQQAABBBAwKkAINCpGewQQQAABBBBAAAEEEEDAxAKEQBMvHqUjgAACCCCAAAIIIIAAAkYFCIFGxWiPAAIIIIAAAggggAACCJhYgBBo4sWjdAQQQAABBBBAAAEEEEDAqAAh0KgY7RFAAAEEEEAAAQQQQAABEwsQAk28eJSOAAIIIIAAAggggAACCBgVIAQaFaM9AggggAACCCCAAAIIIGBiAUKgiReP0hFAAAEEEEAAAQQQQAABowKEQKNitEcAAQQQQAABBBBAAAEETCxACDTx4lE6AggggAACCCCAAAIIIGBUgBBoVIz2CCCAAAIIIIAAAggggICJBQiBJl48SkcAAQQQQAABBBBAAAEEjAoQAo2K0R4BBBBAAAEEEEAAAQQQMLEAIdDEi0fpCCCAAAIIIIAAAggggIBRAUKgUTHaI4AAAggggAACCCCAAAImFiAEmnjxKB0BBBBAAAEEEEAAAQQQMCpACDQqRnsEEEAAAQQQQAABBBBAwMQChEATLx6lI4AAAggggAACCCCAAAJGBQiBRsVojwACCCCAAAIIIIAAAgiYWIAQaOLFo/ShKbAqs2Cqw26b6KvZOQL0hh1Zy/cPZPxbN+Qv1kSbLpp+pUWTeF3X4kQkcCB9si8CCCCAAAIeF9D1VrFIuehauabrZTaLfLAjK/UTj49Dhwj4mQAh0M8WhHKGp0B6Rv7XRfTbRLSFmojPAmAP/QZd198WTYpys9MecnVVVv0sf7weKM+IyM2u7kM7BBBAAAEE/EjAJqL/ckJlVNaf/jS/w4/qohQEPCpACPQoJ50hYFwgPSPvIU20TON7emcPXWSbZmm9J+ehlbWXG3FVZt6XdV17SkSivFMZoyCAAAIIIDBoAocdDn319ofTjg7aCHSMgA8FCIE+xGdoBFZm5j8putxjAom9OdmpC/qqMz0z70pN18q6X48ZFVgRECCnTDAvSkQAAQQQQOCCgO6Q0NNnbdd0/UI7lJO9bBY8CAxFAULgUFxV5mQKgVs3vDHPojk+NFJsVESwfGVxgrz8bpnUNrYb2dUDbfXbc7LTXnHWUfqGvFc0TVvV/drq+eFvzZkUkuKsrc2hS1Ob+nGI3aF7oC7jXQQHaBIarElYsEVCgvgYNC7IHggggMDQFLDa9E+yc+qSumenidz/anbqY0NztsxqOAvw7Wc4rz5z96mAO0cBVQh87oHFnXW//F55509dk3fCoK7Ji7lZqXf0RkvPeH2ZJpb8nr/vHQJV1iuutMre0nY5VmUV3TfZz+l6hwVrMjc+RBYkjpDR4QE+fU8wOAIIIICAbwV6h0ARabJ1WKfs/PktNb6tjNER8KwAIdCznvSGgEsCq375r5F6c1ujS417NOoZAtWvHbreFQbfLZeGZqvR7gy3t2nWyJ1Zt1xU98qMvE0i2jf6CoFWuy6b3m2S0jP+fX29+jC8fW6EzIsfYdiFHRBAAAEEhoaAkxAomshdr2anPjc0ZsgsEOgSIATyTkDABwIrHyq4Shx2wxeb9w6B3aXb7CoMlsm298qlqWXwwpZFk5mvZKUe6Um2ckN+gWhyo7MQaLXp8tQ7jXK6weYDZfeGvGVWuFw/NcS9ndkLAQQQQMDUAs5CoK7rG3I3pj1s6olRPAK9BAiBvCUQ8IGAs1MoXSmjrxDYva/V5ug8Mrjt3TJpbvN88HKIvmJ7dto/LwqBGfmfisgUZyFw19EWKfi41ZWp+U0biybyw+VREhVm8ZuaKAQBBBBAwDsCzkKgiDyZk536Pe9UwCgIeEeAEOgdZ0ZB4CKBlRtev0s0i3qenqGtvxDY3Vmb1d4VBt8rk9Z2u6Ex+ml8d0526tOft9G1lRm71HmoFz0IXl0TmDR+RMqvX6sXdTqoO9u1U0ZLVX2rVNQ5D5Eps2Nkb3GttLRfGnYDLJrcOCdG3jxQ6dbNZ2bGBcsdC0a6Uzb7IIAAAgiYWKCPELg9Jzs13cTTonQELhEgBPKmQMAHAu4+G9DVENg9JRWQ1PWC6jTR9o6Bh0Fd9KyeD49fnVkQ0abbm3oTqhDo0LWULYXn3NZ9bP11cqCkTv7y2rFL+hgZGiTPPLBIfrvlsLx7uPqS16fGjZJffHue/OTPH0pJxSXl9VuTpok8tGqMBHAwsF8rGiCAAAJDSaDDLsVZr56Z3mtOl31M0lCaP3MZPgKEwOGz1szUjwS8FQK7p3yutaMzCKqjgx02h9sSRkJgxVlHyr+OuX8q6OP3fVEOltTJn3d8ckm9keHB8vSP/00e23ZE3vmo6pLXkyZGyiPfmis/fbpQjn1m+P47nf1978ZImRh10QFOt93YEQEEEEDAHAJ9HAncl5OdOs8cM6BKBFwTIAS65kQrBDwq4O0Q2F18Y0tH5/WCKgy684w+IyGwqNya8mm1+zep8XUIvO3acElO5AYxHn3j0xkCCCDg5wKEQD9fIMrzmAAh0GOUdISA6wK+CoHdFTacs54/Mlhm6Jl9RkLgjo9aU5rb3T/q6OsQuOSqUFk2I8z1RaUlAggggIDpBQiBpl9CJuCiACHQRSiaIeBJAV+HwO65qAfNb3u3XF55v9yl6RECXWKiEQIIIICASQUIgSZdOMo2LEAINEzGDggMXMBfQqDDocvL75fLK++VS/25/h82Twgc+NrTAwIIIICA/woQAv13bajMswKEQM960hsCLgn4OgSq6wFV8FMBUJ0a6upGCHRVinYIIIAAAmYUIASacdWo2R0BQqA7auyDwAAFfBUCbXa989RPFQAbml0Pf93THU4hcOlVobKUawIH+E5ndwQQQMBcAoRAc60X1bovQAh03449EXBbwNsh0GZ3dN4R9JX3T8pZN8LfcAyBaxeMlFlxwW6vMTsigAACCJhPgBBovjWjYvcECIHuubEXAgMS8FYIVM8EVEf+VABUj4cY6GbkSGDpGXvK3hNtbg/54NpZ8tGJetnxwalL+ggJDpDn/+sG+dXmj2Rvce0lr8ePj5D//W6y/PAPH8jJmma3anhgRZREhvK0eLfw2AkBBBAwqQAh0KQLR9mGBQiBhsnYAYGBCwx2CLSq8Nd55M8z4a97xkZC4PhRQSm/f6Nh4Fh99DA+KlSq61tF7+P1mNGhUlnn3sPqR4ZY5MGbowatdjpGAAEEEPBPAUKgf64LVXlegBDoeVN6RKBfgcEKge0dXUf+VABsah34kb/eEzESAudMCkn53a4GqW609+vhbw3SZoZJSlKov5VFPQgggAACgyxACBxkYLr3GwFCoN8sBYUMJwFPh8D2DvuFa/7ODUL4614bXdd/mrsx7Rfd/786syCiTbc39V671fPD31IhsOyMTZ5+56w4+jpc54eLPm5kgNy37Aqx8Onoh6tDSQgggMDgCjgLgbquv5q7Me22wR2Z3hHwrgBfc7zrzWgIdAp4KgS2We0XrvlrbrMNuq5Dlzu2b0x90dUQqNrtKWmTnAPuXZc36BPqNYCmiaxfEikTIgO9PTTjIYAAAgj4gYDTI4G6/HfOxtRH/KA8SkDAYwKEQI9R0hECrguk/0/ejZpFK3B9j66WURHB8twDi6VVhb/z1/x5I/xdqFPTF+Zkpe3uWffKzPz/E13W9/xd95HA7t99XGmV7Qeapb7FYXTKXmsfExkgt38hQiZGEQC9hs5ACCCAgJ8JOD0SKI7U3Ozlu/ysVMpBYEAChMAB8bEzAu4LrMzIPyAis430oELgiuSJnQGwpX3wj/z1rs2uBUzYkbWksufv0zPzFmm69s7lQqB6zebQZffxNvm0ukPUaaIddt+fIxoarMno8ABJThgh8xJChA9EI+9G2iKAAAJDT8BZCAxpCgt76bfXu3ensaFHxIyGiADfeYbIQjIN8wms3JB3v2jab01Tua5tzdm47CvO6l2ZkV8mIld2v7by2vADyQkh0/qam66LVJy1Wdo6dK9/Bmma6KFBmkSFWfQRQRbfJ1HTvAEoFAEEEBj6Am0djjOPbK+fdGGmmjyRk5V679CfOTMcbgJe/wI23ICZLwJ9CdyS+fq1AbqlyCxCukNfkvtw2pvO6r0tMy/VoWuviUiAWeZDnQgggAACCPQjUNKkBcx8M2uJ+w+9hRgBPxUgBPrpwlDW8BBIz8h7QBPtV34/W12eytmY+p3L1bkqI/+busizfj8XCkQAAQQQQKB/AZuuadflZi3b139TWiBgPgFCoPnWjIqHmED6htfv1jTLn/11Wromv8rNSn3QlfpWZuZ9UfTOU1y/6Ep72iCAAAIIIOBnAjZNkxfEbnnk1YeXFvtZbZSDgMcECIEeo6QjBNwXSM/ctVzTJVlETxZR/5VY93sb8J7ndJGDmi5HRHO8nZO9/HmjPd6akXeTRdNWabpM0UWmisgUo33QHgEEEEAAAS8INGki+3VNinRd22/XLHk7s5ac8sK4DIGATwUIgT7lZ3AEEEAAAQQQQAABBBBAwLsChEDvejMaAggggAACCCCAAAIIIOBTAUKgT/kZHAEEEEAAAQQQQAABBBDwrgAh0LvejIYAAggggAACCCCAAAII+FSAEOhTfgZHAAEEEEAAAQQQQAABBLwrQAj0rjejIYAAAggggAACCCCAAAI+FSAE+pSfwRFAAAEEEEAAAQQQQAAB7woQAr3rzWgIIIAAAggggAACCCCAgE8FCIE+5WdwBBBAAAEEEEAAAQQQQMC7AoRA73ozGgIIIIAAAggggAACCCDgUwFCoE/5GRwBBBBAAAEEEEAAAQQQ8K4AIdC73oyGAAIIIIAAAggggAACCPhUgBDoU34GRwABBBBAAAEEEEAAAQS8K0AI9K43oyGAAAIIIIAAAggggAACPhUgBPqUn8ERQAABBBBAAAEEEEAAAe8KEAK9681oCCCAAAIIIIAAAggggIBPBf4fOk+FlTcSf/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/>
          </a:p>
        </p:txBody>
      </p:sp>
      <p:sp>
        <p:nvSpPr>
          <p:cNvPr id="5" name="AutoShape 4" descr="data:image/png;base64,iVBORw0KGgoAAAANSUhEUgAAA4EAAAEHCAYAAAAQ3EMgAAAgAElEQVR4XuxdB3hURRc927Kb3U3vCakECARC7703kQ4iSlFAELCjWCgqFtBfUBRFKSJFOtKL9BZCC5AQShKSkN57drP1/+7bbLJZks1bVIq++b58YvLevJkzM+/NmXvvuTxwhUOAQ4BDgEOAQ4BDgEOAQ4BDgEOAQ4BD4D+DAO8/01OuoxwCHAIcAhwCHAIcAhwCHAIcAhwCHAIcAuBIIDcJOAQ4BDgEOAQ4BDgEOAQ4BDgEOAQ4BP5DCHAk8D802FxXOQQ4BDgEOAQ4BDgEOAQ4BDgEOAQ4BDgSyM0BDgEOAQ4BDgEOAQ4BDgEOAQ4BDgEOgf8QAhwJ/A8NNtdVDgEOAQ4BDgEOAQ4BDgEOAQ4BDgEOAY4EcnOAQ4BDgEOAQ4BDgEOAQ4BDgEOAQ4BD4D+EAEcC/0ODzXWVQ+CfRCAhIeGVxMREkU6nw+nTp5lHiUQi+PoHIiMjE+/NeeuffDxXN4cAhwCHAIfAU4YAn89HSEgIRo8ezbRcIpEgMDAQHh4e0Ov1t3r16nXsKesS11wOgacGAY4EPjVDxTWUQ+DxIZCUlNQ7Ozu7TVRUFFJSUnDnzh2kpaUhJiYGWVlZIOL34YcffiK0kdjo9YCyXMM0VigSIahBCJxcPHBg/77H1wHuyRwCHAIcAhwCTxwCPB4gEvJhZ2vDtI3H4zH/z+PpkZSYePm3dWu3u7m5oX79+ggKCoKfnx+Cg4NRr1492Nrabu3evXvCE9cprkEcAk8JAhwJfEoGimsmh8CjQODy5cshJSUl427cuIHr168jOjoaCQkJ6Nat24D6DRq1U2t04PEFUKl14AuEKFdrIBTaMB9uG7EErm4e4PH48KrnxzSXzxcwv/MPavAoms89g0OAQ4BDgEPgKUJAr9cjPy8H8XdjmFZrNRoUFRagtKQIJcX0UwidVsOQQj5PDyGfB+i1zM/J48c2Xr16Jb5169bw9vZGWFgYWrZsyZDEFi1aLHiKYOCayiHwWBDgSOBjgZ17KIfAk4HArVu3XLKyst7/448/cOzYMXK/CW7fodNQsa0MApEEaq0etlI7iG2lsLd3hIOjM+T2DrCzd4Dcruq/5NLDFQ4BDgEOAQ4BDoG/G4HSkmIUFxUwP/Tvgvw8hhwWFuQhPy8XEhshykqKIBTwAJ0GSkUx1qxe/b8ePXqgTZs26NSpU/awYcMW/93t4urjEHjaEeBI4NM+glz7OQQeAoEFCxZIpFLp0osXLzk4OjuP0+oFcHT1go1YCld3T7i4ecDZxR0yuR2cXdwglckf4incLRwCHAIcAhwCHAL/HAJKRRlKSopQkJfLWA4L8nIYy2JWZhp4Og1KivKgKCkoSEyI39y/f3/yaonp0aPH8n+uRVzNHAJPDwIcCXx6xoprKYfAX0Zg165dq5ctWyYKD48QjRg19jkXj3pw8/JFoybN4eMbADsHR4jFkr/8HK4CDgEOAQ4BDgEOgceFQFlpCQryc5GdmY77iXG4H38b+TnpKMzPScvLzT42btw4dO3a9XjLli1/fVxt5J7LIfC4EeBI4OMeAe75HAL/MAJr1qz5NiIiot7OnTvRtXvPoa6eAQIf/2DUb9gE7p7ecHJ2ZSx+XOEQ4BDgEOAQ4BD4VyGg16O8vBy5OZkMIUxLScLdmGvIzUxGXk7GPX8/v2tdu3bd+tJLL235V/Wb6wyHAAsEOBLIAiTuEg6BpxGBZcuWLdm0aVOYyEbSOaRpK3m9wEZoENIMnt714OLqAbGEs/g9jePKtZlDgEOAQ4BD4OEQUKtUyMnORGZ6Cu7F3kJ0ZDiiIiPimzQOievYseMPb7311t6Hq5m7i0Pg6UOAI4FP35hxLeYQsIjAggULPjl69GhPsa28WXDjFg6devSHT70AOHIWP27mcAhwCHAIcAhwCJAIGhSKMuRkpuNWdCSuRpxC+Omj8R7urunvv/8+QkND5wQGBl7goOIQ+DcjwJHAf/Pocn37TyGwdu3a9zZt2jQ2v7A0sEPXPo5dew+Gt28AHJ1cIBAI/lNYcJ3lEOAQ4BDgEOAQYIOAqlyJ/PxcpCUnIvz0n7h8/hjcXZ3jnZycxq5bt+4Kmzq4azgEnkYEOBL4NI4a12YOARME7t27N3P9+vWv7dj5h3urDj0cBw59jsnLJ5fbg8+RP26ucAhwCHAIcAhwCNSJgE6rZZRGkxPvYf+ujdi7c1PyxBfHKwICAga99tpr8XVWwF3AIfCUIcCRwKdswLjmcgiYIvDNN99Mu3jx4lcZOYX2o1+cgbYdu0MqlXHkj5smHAIcAhwCHAIcAg+BgE6nA6mLxt65iZVLP4GmvDjzk48/viiRSMZ36dKl+CGq5G7hEHgiEeBI4BM5LFyjOAQsI5CQkDD2xIkTPy3/foW4SYsOts9Pngm/wGAIBEIOOg4BDgEOAQ4BDgEOgb+IAJHBvJwsbFn/E7as+7EgLzdnkU6nWwsgFEBnACIATQCQvLY9gGa1PDITwH0ANwFcAhAOIBmA5i82kbudQ+AvIcCRwL8E37/iZlcA7Sp+WgLwrHipiS30rqTiRXYPwDEAdwFkAPAAQHX0BNAQQDAApzpQugEgF8BpALEAzgJI+1cg+w91YunSpcNu3Lix/VrULcHzL7+GXv2eha2tFOBxy/kfgpyrlkOAQ4BDgEPgP4oAkcHIy+excM507b3YGB0AXot2PfghzVqjWatOkMrteHK5A4IbNzd8hCs+xcYvcm5WOu7fu6NPiIvR37hyTh9zLUKfm50Rr9GoDwBYV0EO/42E0BZAGIAGAAJNpo87AO+KvV5kBSG+BiD7PzrFHlu3uV3jY4P+sTyYD4B+aDGO4AHD+DwenVzJjK2xkcgQ1LIvmnQcDntnb/D4wkpuoQeg1+lQXJCFrPvRKMhMQuLN0yjISqKXol5kI+YHNQrjde03EsEhzREU0hwursQpzYrJCzL+9nUUFebi+sXTiI2JxL3YKHVeZtodvV5/BNDv0mg0EQCofuYZjwW1v/BQvV7PX7hwoTAmJgY3b97E0qVLl5eXq6bFxsWisKCQqXnIs0Pg4uwcEhQUdMfSo+Lj47tER0ef+XTRZ3DzDsSMN+cxsX9UBDwgKSEOdrJceHgIodPbQq0PgB7Sv9B67lYOAQ4BDgEOAQ4BDgFCoLioCD9/9xl++3kZAwhfJEZYy/b47rdj4PH54PGrttQ1ba5Nz2lTkuJx4dRBnDqyCzHXL6WpVaofNRrV6goipH3K9juGvaVM5iJQq3tBj2f5PEFLW3u3Rp5BLeHiEwKRxLDNFApt4ODmD4ncGQWZ95CRcA1FOfeRmXgdpQWZWXqdLhHQR1UYFlYCSHnKsHiqFgtHAp+q4XqoxtIY2wBwrrDQTRTxeB0chQL7ZlIp2trJ4SisciHMVKkRXlyMJAgR0HEE2j4zCx7+TcEXigC9HmqVEqWFObgZvktz4/TvquTbF4jJkHsDLdrWcjuH1o2bd5T3HTbBpkW77gJ7B2cIRTaVL8faJpzx9xqNGknxMTjz5y6cO7ZHk56SEKfVajfpNKptKpWK3CnKAdAL8oktK1euFOXl5cn379+PCZMmvVxSXPrV2XPncSPqJgRiOwQ0bA4ndx8IK3Dv028gCgpy2r3xwsg4wEAMaypjx47t4Ofntzs3N7dkzZo1NV0ilUr5Yhsb9stapwOKirSEZ1Etj5VAJLaF0JJhuIY7FUVE2AtM/iIUCHl2NrbWqZQqS7XQ6/QECh0CGAt9bx3t7a2rq7RUB7VaT1ZstUldDg4OAr41RtTycpIW1ykBKGrouZ1YKhDyiZWzLFqNHiqFVgWgtIZbpDIBX2zDo28su6LV61Gk1dKpsnnsihhCsRSivzyWzLdcJOLZyWTs20U3FRVpodMxk7xyPHmAk+k7iE0vS3VaqHR6wotwq6k4OjpaMQgAlEo9lEpdWcU7huqU2wkEIqEVk0Oj16NYq6X5RfOsxjVqYysQC4Ts54deByhLNTWt0YcdT2pXvlnjhCIhz04mt248i4t10GrN1ieP5wQJecdZUdQKQKOubTwdHYXWjAKg1Omg0OlofdI6NS1yiGUi8K14d+g0QHmZ+fq0tbXlS8RiK8ZRDxQWamne1/SStxGK+DKRxDr8FcWM8ch8LAVCIc9ebuVYlhTroNHq6Ttg9n3lOcHW2vFUAhpVTePpIJELrXrfatR6qJXamt63crFUILLmXavT6lFeVuv6tIVIIoGQtkssilgKTF8N2Q/P60e+OFPTo/9IoX/9RjwbkfiBmPzaXiHG2ZN07w6O7tuCA7t+Ky4qyN2n12q+KC0tJSEamsNP6uE3LSKxra2zi06gH8gH7wV7V9+ufqHd4RfaA0HN+8CGxbyhVB1ajQrFuSm4cXKd+uqRleqygix6h5Iq61gAOSxGg7vkIRFg/wZ7yAdwtz02BGhsyRTvK7SRjrQR276k16rrC8tL8ayzE1739kJzuQw2tbyd7ioUeC8xCVc0PLR/6X9o2nkkSvIzcOHgSvX1kxtzivMyrgL4HcChCndOY0frAxgEYFRwSPOmvYe+IO/QbZCNm6cPJLZy8PlVH7lqk89sJtL/lisVjHXw2L7fce3iyfScrPRDitKyjRqNkl4OtMF9YsigXq8XRkREeC5ZvhyNAur3tJVKfzt9JhyFSqBZu15o3LILvPwawFZa88f09+Uf4PKOn6BR1sQDDNCKZXK4N2p0ODw8fEAts2r5yu/9Zk0Y78J60t1LKEdoqxhyyW1ey00fYtAbi9BnGus6oVICc1uRWwe5fBhLzyadXY+/9DV5hrAvX44OR06KgtxG0k3ucvGtZ5NzN4rCMtiXcRMS8MfegoEVc9Z4Y3J6Qlg9R0f2m8Jvf8jC3I9SPwGwoIann3h9TZsevo0pPIRduXkmB2vfvbEJwPga7vhlU6MGU8a5kdc2uxJdVoZmV6+TBb2D2R2voffUbzH4TXYVGa96qwltwOhdYlq69+9rf/KPrbTc2ZfmbWNwN67ct+J0l24UOQqFqvwObdlXAuCl2HiszcyiDcLWWm5UKPJbSqypdP4nafhqaebrAL6ruG/PsWZNhvRycGBdzfHCQvSOiqFk08/WctPK5xeGTmvVnzzn2ZWsxFIsGRdxGYA5SDPR8+XvMeRtdhVVjScRGvOTgK59e9uf3rPduvFs2f4Wbt9V+lfEO9ETBJDINfj8onVt2jIPiNgxDsDmGm7MLOnY3l0mYE+QvkhJxQeJ9+cBWGRW3xG8tqkvAlqwb1/MKWDVDJpnNN+M5eMvF/nMf32m6SvOcpUFBVp4Bd4gqwbNf/MyoeMIn3Uj5zRi3y4Ac7ufhEalM9/HNe/QTnbtxGGKyGBfuvW5i0tXSskzKNrkLh7EUh2+oOlnRdk6H7iwnd5n9F4zLXEL9nWpb+fCkmgBOLc9Bbv+d3cxddesrh1Tl7UY0ag9nW+zKwnXC/DD9Ku0Z6HvgHlZjJHz3kVnmoYsS1EWsLAHHXbudHB07tV9wEi3fkPGSRs0acmTSuXgCwVGz9BqFT6w8eYZPEhLS4pw4dQh/L56qSYzLXlDUWHu5+Xl5fTto43Bk0IGKQ5SZufk1QwCwUS5k/ezgc37uIZ2Hsdz92/KEjiAXGw15WUoyk3B7fDt5ZFHfykuyr5P4UV/Ajhc4SpqevjLum7uQvYIcCSQPVZPy5U0pvSBDxDa2A6VO7q+5OHbpGHLnuOgyEtHw8PL8am/L8QmZMxSxy6VlKBbbBLaDZyuitj/Y2q5opj8tr8HcLwOQBwBdAMw0dPHv13XfiNd+w19UezlG8S8HHlEPmuYfbVNyNT7cTi4Yy25TxTl52TtKi0uXq1UFtPHqoaTy0c3VFu3bhUEBgYGHzt2KqhpWLMDW7bvQmxSNnoOmYigJq3h7Eb8pe4iLFeg409vwzn+OgT6mt/1Z4uK0fVGNL0cORLIkcBaJxVHAhloOBJY2wx5qwlHAjkS+MDs4EggHpYEkpYBnUg2BjDOwdl1WI9+I+oNHjVJHtQgFLayiv1OVahgFfY1b4NAjhxH927Wb1q9NKOoIG9VemoSkWkSkqn9lLjubcZfvYLIn5O9q39bG4l0vJtf02eadHnOrkHrwRBY6V1Clr+0hHjcidihjr3wW05eWuxJAOT6SYeX5tb7v9pu7n4LCHAk8N81Peio1FcgEnWX27u95uHXuHW7/i8hpO1ASO2ccG7vCgTt/AxLAungln3hnQ0nVrILwMcAyGpkTSELQh8AY+o3CuvYb9iEeu26DRDX8w9m3ESpWJqE5obKtOR7OLZvMyJOHshMTY7fVFyYt0GtVt9+HG4TsbGxrVavW2ffvm2HE2s3bIPUJQituw9BUAhp41hXSosLwLv0J1ps+x9ChfwaMeFIYCWmnCXQwvR6nCRQodBBpdZDasuHSPTgyuYsgeAsgTXNXc4SyFkCa3mnPQWWQCKBRrMrxdZQoP7UgPqNRwwZ87Jn1z5DxJ4+/hBV7HeMmx6L+x4y++n1yM3JwIEdv2mO7Nl8s6ys5MfU+/HkZZD1iFVFaV/p6ODi19JGbj/FO7jtoGY9Jtr7NOwAoZXkjzQllKX5SL4dob98eFVBwvXDl6Et+6ZCYNA0TMO6DRR39UMjwJHAh4buibtRDqGwmdzO5Q0XD/8xrXqOQ9s+EyC1d6ZQPqacfXgSSIEHdAr0VwqRwf5kGQxt1bnD+ClzPBqEtuK5edZ7oM66/Ofphnt3o7Bn88+4dvHUuczUpFWlpcVkmUx9VC6iCxYs6NK6bYczew8dR26ZEP1GvQI3L+vINfVDqShBdloSrp/eizsH1mO4rgxvenlCUAMIj50ElhUA5TWFwVUMoaOnQaGUhTsoxWaoFFqUFauhUuhAMVISmRBSeyEEoiq3L84dFE+NO6hWq8fxk8WIjlFgQD8HNG70oDcmGxJI/j9FGg3SVWqoK15e5AroIRJBLjC47XLuoAwMnDtoLV8kzh306XEHpbjG0kI11OVaCEV82NoJmR+B0PAdeMpIoHFG0n6nh42NeEbnXkM6jBg/3aVJ87Z8mbz22MrKzbjZrlyr0SAhLgYHd64viDhzZHdOZsaq/Pxs8siqLe74r+zTzO+Vi0SyYBf/kOHufs0mNmw71D8grBfEtuzDHYwVqsvLkJNyC3cv/lEadWpDfGFW4m4AlG4j4e9sMFeXdQhwJNA6vJ7Uq/35fP4gz4Bm74W06evfutfzqBfckvEgN3UsJBIYuOOhLIF/Bwk0YkcBaxOlcrvhvQaN7fTM6Kn8oEZNYSO2rTHDQY0TtOKX6nIlTh7agSN7NipjYyLXFxXkbtJoNBSMQuIO/0hZu3Ztj0WLvpSMeWHyvtv3CwTdB78A3/rWxaZRw3Q6LXIzUxEd8Sdi9v0Kj9Q4jHVywCBnJ4hqYcEPSwKvRJYxVpnQxhIIzLQyrIoJjDwAJNK3h84hVQDF19vYAkbRkiHvgAmqr4MEkhBKZmIpEq4VIDu5DMW5KkikAsicbNCwnTP8Q+0hkhg2+9aQQBIdiYsvh72DAMFBD4qfPI6YQCK7+RlKpo/lZRqG4MocRHBwE0PqYDhXsTYmMFahRFJ5OUiEhIotn48wmRROFUJDrCyB+elAbrJhHGsqPiGA3MVA6lnGBKalqbD8x2zs3F2AN19zx6QXXCAxE7qoiwRSj7LUauzOzcO5omISWYEOetgLhBji7IQBTo6wEwgeigSSMNCNaAW8PEUI8H8wJolNTGCBRoOosjKUMvoeBlVeP7EYjWwNIZPWxgSqlFoU5ZAoQjlUSh2zCZY6COHsJYFYahDsYhUTWFoAZCcCylr2hc4+gJu/Ya1a4Q6qUOqQmqqGXMaHu7sI5lEEFmMCSdGmMBvIIENJDYWsCG4BgL0bYIUlkISPEpTlSKxYA/Q5sBcKECyRwE1kWFOsSGB+GpCdBOhqCC0XiAx40cGWFTGBdBBSUqpj8DJ/1z7umECVSk/CWCAxG2ENwkSPwx00LbYEty/kojDL8I4Uy4Rw8pQgqIUjglo6gs/nWUUCC7LKUVqgQkmewahEa8nORQxHd8P34B+KCTS1BJpPdDoZnhjaov3kYeOmBnTp9QwcnV3BMxH6qo38me99igrycOrobu2Zo3uu3Y6++n1GajKFhpjGyv+dex5i4B4ung3623sGTgtpP6xtSMdRQimtVSsLWf/KirKRGH2i/PqfvyQnRB0/U0H+yPWzNmEvK5/CXf6wCHAk8GGRezLuoy9eO6nM8SW/Rm2e6zJ0pjSs87DKllWLLNMbLIEBj58EGtsXAuBaYOue4rGjJ6B9t/5wNkknUVPgNN1Y04S9f+82dv/+M6Ijz0cnxt5aVlZWfLDi5fi3BlK//vrr/T18gzedjbjh3K7Pc4zgy8MURWkx4m5eRNTR7dBGHMYAGx6ed3NlNreWysOQwJxcDV6enoTSMh22rA+Ei3P1ZPJWkcDo40AK5bqlkO07QOY9oFFnQFpxKth3OkCbJwskcNLiZkiPL2E+7LT5JdLn4CqGRqPD3Yg8Um5Dv5cD4NXAjuEfbEmgTg+cOVuMeR+noX07GT581wvmYi9sSSAppmZkqpmfsKa2D2yY2ArDENmNvZSHGyeySd0OhTnlsJEIYCsXol6IHToM84FYKrCKBN4qU+DH9AzcLCurzDJcqNFgvJsrXvH0ZDbDrEhg1FHg8h6AyINKAWQnAK5+gFhuGN+Bs4Gg1kbSwEoY5vCfRTh7vgSJSeWQyQR4baY7moRUtwZaIoG0WPPUGmzNycGZoiIMcHKCmM9jyO6pwiIkKsvxhrcX+jk5YlrcPauEYTRaPSIuluLNd1PQo5scn873hlhcXWikLhJIIrprMjNxqrAYeRpDSi+1Tg8vGxE+8fdFqFRqFQkkSzgdANy7no+yAg1KClSQ2otIDRchHV3Q9hkvxhrCigQmRwPh24CsikN1Il5SB8COiLwAaDkA6DDasD6tIIHXrpfh59U5aNhQjBefd3ng/WGRBNIBw91w4Dip3pPbQwlAQhpyZ0DqaGhbx9FAw06sSSDNEVoD/0tJQ4qqHEq9npkf9OYc6uKMSe7ucBEJ2ZHAG0dIvMTwvmIYwhXAqxEgkYNRwyS8QntYRQLv3FXiz2NFGNjfAYEB4mqk2VoSWK7QojiHSI2a8eaxtRfC3lXMeEwYzwnZCsPodHpcu6FA1E0FOraToWGDB630dZJAIvUleXQqUfNnig4AXXwMh0cshGHS40rwx9K7zDsxrJc7bMQClCs0iLuSD7VKh0HT68PNT8qaBGbElyBibzoIt5xkwzkwfVtkjiJ0f96PIZePgQRSM0gf4YtmAfWn9xk+AR0Hj4GPXxCEpLhuhS4CjblWq8Wdm5HYs3VNenTkhfV3bl4jSxqpiP6drpRSkUjaxD0wbJxfk67PNe440tszqDX4AqHVyjRajRp56Xf1t8N35F87vvpMUdZ9EhM8aiYm+DDbKO6evwkBjgT+TUA+hmpIsq6fq1fgh03aDQzrMfw1nptvlbKYubYIfTzP7nmiSCBBVoZhc21lt09haI9e6Dt4DOo3InGyilIxO9lMUlW5EpfPHcXeLb/kXwo/uq5codhQITH8l4fmxIkTA778col7k9bdloicgz2ate8Hqdx6dwhqSHZ6Eq5fOIJDW35Az6JMvOnpgRCpLdgIoD8MCfx9ax7OnCsBbdBX/+SPbl3sqm1MrCKBpkhe3g1cPwIMex9wMXPptUACx3wUgvPbU5EUXYjeEwOY015jyUtTMB/xxp2c4dfEAST9zZYEkhVwy/Y8rP0tD/WDbDDhBRf07VV9jNiSQCLMP/6cjYuXSrHgIy+ENq4ujMmWBMZdycOeb+Pg38wB7Yd4w0bCBxHDOxF5zE/PF/wYEszWEnhHocAXyamoL5FgsLMjbCsODY7kFeCz5BQsrx+IsW6u7EhgWRFQmm+wgpA15MBSoM8rgA9pG9C2xYPkaA3/ZmEJLCnRYcXP2cjP1yA0VIIduwow/jlnDBviWI1EWyKBKr0ef+YX4NPkFLzl7Y0xblUqt9dKS4n0gdLakFLq7HuJVpHAgkItfvolGxcvl4La+r/F9dAstPq4WiKBZTod1mVmYWduHkP4mJQWej0y1Rq8m5CEhrYSrAgOwuWSEtbqoNeOZuLcjlTG8t2itzuM6VMuHUhH3JUCjH6vEbwb2rEjgUTkaYOupgw6ALYtAILaAM36GKz1RAiJfBksu6yEYchqtPrXHFLUhaurEDOmuqFzx4pDgopFa9kSqAeUxUBRhcJ7SgxwZS8Q2hMIbgcIhIY2EeliaQmMVyrxZXIqczgw09uLaUWxRot9efkMAZ/h6YHx7m7sSGBZoQEz48fy6+HAc58B9ZqASSEhdyLmZRUJ/OKrDMYSPnq4I2bOcIdMWnXQYA0JzE9X4k5ELuMpYSSBND9cvG3RZqAn5E42DIFgSwLz8jVY+1suNm7Ow0sTXTB1susDhyB1kkDy/EiIBM5vMYw+zTl6hxBGNIYyR6DlIMPhEQsSuObdGygrUOOFRaFwdDeQUjoAyU1VMO9EjyAZQjq4sCKB9O3Y+30cU0ebQV5wq2fLEJac+wqE/5EK7wZyDJpRnz0JVBQDiZGG/tVU7NyARp0MhxoLe1iyBBrv/mKCu9tcdzt7lHTog9bDXkCjpq0gllS9g2ra59QWGpOVkYJj+7YVn/pzz6H4+JsrCnJy/i4PKEe5s08fd//QV0LaD+/euNMokdSuSpmaOVWvOFq3fMJOqTiKkXL7vPpOxK64m2c2bVcpS4gA3vrLGzKugr8VATb767/1gVxlfwsCASRXXb9pl5mteo6t12ngZB4lea9tgVbGBO5ZAf8nxxJIQJThmxhb3D4LUeR+dPByxMhRExDWtgtzSlZX4HQlkiYXUkqJrb9+Ryqih/Nzs5YQ9/0rLgfLli17RqnmLYtNLagf0m4w/Bs2h4A2L1YWtbocKfExuHR8O66dP3Q87vb1gH0hDYPIvc20kCVESY44T8oAACAASURBVCeuACQ8PpxFVc+ylgSWKXSYPus+enaX48LFUmav88Myv2qCHY+aBA6eWR/nd6TCzc8WHUf4VMZ9GDGg2BByoyILGSXeZUsCo28q8MuaHHh7i5CSqoKnhw3jkkgCJcbChgQSRmTJevGlRPj72aBxiAQfzTVsNo2FLQn85c1rjEvfmPdDIJFXjSO5AMZezIdAxGMsPmxJ4Lyk+ziSX4iNIQ0Y1zfT8k5CEppJbTHRw50dCTS9OT0W2PwBMPxD1Cidz4IEksXoh5XZ6NBOhkEDHPDRwjR4uAvx2qvu8PSsCie2RAILtVp8k5qGg3kFOBAaAtcK1z5qKll7ctVqhsS4CIVWWQJpTO/GKvHO+ykYMcwRR48Xo2VzKd55o3qaBksk8FpJKUbcuoOFfr4Y7+5aGbNLxPVwfgEuF5dgppcnohVlrEhgSEdnbFoYA49AKXq9GMBYK4yFrMaXD2XAI0DGuMWxsgSav49+ngY07ga0G15F5o3XsCSBSffLQXOd1lBqmhotW0gxeYIL7ORVHgtWpYhIuAqc2QC0ftZgYTMtLEng4pRUfJeWgZutmlfLb5tSrsKO3Fx4ikTMQQgrd1BzzN5tAcxYAwS2qv4Xlu6gmVlqzHgtmXG7D48owS8r/BHgL6602rElgQWZSpzfmQpylQxu7Qg3PxnjFkku9NGns9FxuA+a93KH0IbPmgRGXCrF7r0FiI0rh5ubEJTaolHD6u+QOkkg496bZfACoZIZD5B3SHB7wD8MTP5R90DAwaNOEkhWzfn9z+Dlr8NQv5VTNbyJCJJHCLnWkus8m5jAkxvu4+bZHAx/uyG8gkmN01Al1ZUWV8IcuvV60Z89CSR3+bMbq6yeqTFgcuW6Bxgs694NgYGvWUUCvwsKnEsHW1vyC3EtoDHavTgTTdt2hVj8oFWWjS5CcVEBLp47pjl2YNu5a5fPfJuVnk4WNvPcsOazvLb/pw+lt0dAs9EBzXpODG45oLl/aHcmrayx1GRYqI0QKssK9bfObimKObflRGLUcTo1IGHBihMqtk3irnsUCHAk8FGg/Pc+o5VILH25cdu+L3YbMt0upHUf8PkPmulrIoRniARuf+wxgaZoGEggvV1ykyG8sgfBimQMHzQc3foOg9y+OkGqNlnNZq7p/+ZlZ2D3llU4tOu3yylJcSQ7TC8hq1+OQ4YMGRrauvsSpcCpYdMOA+Ho4mlIbWFlKVeWIfrySdy9dAi5abFHczJT50ZFRb1/MLTxSFMSSJvJYwWFKKmIUZHzBejt6ID+FUTRWhJIH/4576dg6ZJ6KCjSYsbsZBzcHYz6JvFyj5oE9p7kj8sHMhDa1ZUhQFRyUsqQmVDGCANQcfayhVd9GRMXyIYEUvJ2slZs3Z7HWO6OnShGeEQpPnjXEy3Cqj5ibEigWqPHjl35DKGkE/N1G/Kw6kd/+PlWxZCxIYHuATJ8Ne4CJn7RDPVC7GuMdzVOI7YkcGjMHTgJBfgywB+eNrXrNLFyBzWdw3+RBJLFiCzOZGV4ZpAD2raWMf+OilZg4Ude6NaF8oMa1o0lEpir0WDh/WSk0Ya+seV8adYIw9D82LwtD+s35WHNSn/m3+fOl2LFd77w8a4aV0skcENWNt5NTMKpZqEItrWt9YCKbUygq68t/lydgD6TA+AXSvOj9vfK4yKB+w8WYt/BQowa7oiz50sRG6fEe+94VrOgPmoSOOzWHZRptTjStInFt/DjIIFbt+dj154CvD7LHbPfSsbMV1wx/jmXykM3tiTwyqEMXNqfzlj8GDfJivhojVrHHBgpitVo2c8TYlsBKxKoLNdh/cY8RF4vQ/u2Mhw8UoihzzhizEinanGLdZJAc8TJKnhmPdB6iMG6a1rqsASS2+fiMRfw1XlDSAWRNYqdvh9DGZ8MxdFDgoBmDqxI4Mb5NxkXezpYNOJV0wRh7Q5KVk9Ty/rerw3uy13GG+LeRRLAwd1qEjjb2xMlWi325OXhemAoPIeMR5ueAyGxldX6jbCki0CiMdcvn8PxgzsvXg4/sTLuTvSeh0iuLrCxsWng7NN4VpOOI0eFdh3r4UIkl1EorULR3PJX7W+V1kE9ivPS9LfP78i8emjF+py0O78CiLFyy8Rd/ggRsH5H+wgbxz3qAQQ6Se2c32zdc/Sgbs/OkPoENgWP3FZMs4iaicFU/k0PnH5SSaCxB6WF4EXuh0f8aYwaNAz9h46Hk4tJMl4LxM8cKZVKiaP7NmP7bz+k3Im+QnkN15A3Jts51bFL9+FBjVt/1rB1/8bBYZ2Zl/TDlOKCHFw9fwBHtv0EmVD956CBAz/89NNPLwHYbkoCifytSM9A4wrXUHqnxpQpkKVSYVGAH7ra28NaErjws3Tcv1+Ozxb6QCbn45nhcYwl5I1ZVRaQR00Ce4z3w7kdKYz7W7OehrGlDz+JxJBwSuqdEngEytBlTD0m/oUNCSQrxXc/ZIIMRYs/88GpM8VYujwLQwY7YMpkVwgrxHDYkEByBZ06IwltW0vRu6cdXns7BePHOTPuU8bChgSSJfOnWZF4e337SisPxalEHsmsrMfBXYJ2Q7xYWwIH3LyFbvZ2mOnlBQdh7fGjj5oEJqeosHR5Jq5cVaBTBxlkMj4yszQ4eaoYkye64OWJrnBwMLTXEgmkmLuf0jNwS6HA2gbBFpebNSQwv4AOQJLQOMQWH871ZNq1+H+ZjFXr+bFViaYtkcDVGVn4MSMDh5s2YSyRtRW2JFAiE+DKwQz0fTkQnkGGd0tSVCFir+RDr9UzFk83X1u06OvxWCyB5D773Q9ZIDfC9972xPUbZfhuRTamTHbBs4OrXHwfNQkcdPMWWsllWOTvZ3F+PGoSWFamw+vvJDMHbNNedsXCRemM9Xn77/UZkRgqbEjg8Lca4uiviSgr0qD3BH+YJ1UnIqgs0TCiUnSwwsYdlMSyvv8pC54eIowb64QvlmTA3k6At173YH5nLI+SBJK187spl/HJkW5MjDQJaFGs+M3T2dCo9ci+XwZ7FzGGv9OQFQlcMeMqOg73Zr4pJK5EhQ5ZjEUsFzLfHHI1fahk8ZveN5C+fjMMBNBYrHAHJUsgkUAq5EFwoagY55w8oBswGh0HjYadg1O1w6DadBHofvO/xd2OwqHdv985c3Tvyri7NzdWpJFgs2URyhx9Qr0CmrzToM2gsaGdR4vsKK6TSk17yVpcQY2EMD0hUn/r3I7YqNPrfyjKZuL/WO+52DSWu+bvR4AjgX8/pv9Ujf0dXH1eb9drbPfuw2dKXTwDqilMMWu2plMbk4V8evcK+D2JlkBTxMpLwYs+BrfECAxs3hiDR70Eb78gq3IJmlZ37vg+/e4tv+ScPbqXSCDlo6EcO7WWK1euDNnw+46ueeXiwSFt+jTxb9gCYkmVNcmawc3LTsO5w78jNnYbUhNvI/FG4RwAX1fUUUkCI0tKQe58w1ycGHEPGz6P8bKILi3Dp/dT4CUW4dugQKtI4P1kFaa8mgSlQoc2rWSQSHg49GcRg+PZE41gW6Ha+KhJYP9pQTi9+T7jstN1jC+TGoJcf5SlGuY0+OTG+8w87vmCPxw96iaBJOIScakEr76eDDdXIdq0kiI7R4PzF0rRsb0M8z/wqrTi1UUC6bmXrpRi0tREbN0YxNT35VcZIHGdn5b7MWInVFiRQJkAP82MxLRlLeARZHBPorgVEomhuMC0u8UgJbvZv7RmTQInx8ahia0U0zzd4WBGREioRKXTMxbCR00CT5wqxsrVOYzgRLu2VYclZB1MS1NjwYdeaNbUEPtSV0zg4fx8fJuagV1NGlUTSqLT8z8LChkBELKOs40JpPlxLrwE4ycloHUrKZO2guYH/a5HNzt88YlPJUG1RALJSj8/KRkHmjZ+gASSq2qaSsWksDhXXMzKHVQiF+D078kYMjsYPo0MsvHJt4qQcL2Q2RDfvZgHkQ0fk78Keywk8PKVUnzyeTqEIh769bZHXr4W23flMyR/7tueqFfPYEF91CTw1bh7sBXw8b9AioioKqQYSu7E9F9SCH3UJJBEh8jdmA4WunSS4/yFEsz/JB0b1gaga2eDyBUbEjhwWhAOr7oHRw9bJmaYSlmRGvFXC1CSXyWk2Kq/J+MyXxcJJJfKg0eKsPKXbAwd4ojuXeXYsDkPFyJKMfcdT/TsXpWy4FGSQPKo/Gx4OCZ+3pTxCKF3L7lBU1+VpVpcPZSB3DQFXlzUlB0JfPUqmnZzY1xlRRWCT/QtoUKk+fLBdEz6shnU5bonggQaZy7FuP4OEdTPvoiew8Yz3k81qYXWtlE3vTYx7jYO79uacHT/9tXxd6JXkcNuHfsVGwdnrx6BLfrMbtJheP/AsJ4iCcV1mu0lmf83VmRGDE09zlLjruDCnm8u3r10eLFKkbufc/+0Zrf4+K7lSODjw57tk+lr29fVK3BOp0GTO3To+6LY2cMPfD6/mlLTAwSwhhMbIoG+255Ad1BzJEjcIP4iHCN3o3/Thhg5YRZ8fIOqXVWXV6ZxYut0OtyKuqTfvGZp4dF9WzcBWAagRs3ydevWPXM/LWdRoUbW3K9pd3j6Bj9U/B81lARgTu5bhdSM/WjYRYf4K/lEcGokgSR08FNGJk42C0WApCq1AW1orpeWMUqEfRwdrCKB6zflYtvOAoYImSqCfrY4Hb/86M9s7Kg8ahI4dl5jhO9MRdzVfHQb64sGbZ0gEhvIFW0ADqyIZwRhek0IYEUCSRDm1w252PFHAcabWHVibitw5245ZkxzZSwXVOoigVqdHnM/SgW5dZGyJZUrV8tw67aSsTD262PAjA0JpHiu5VOvoHkfdyYWhfpkLLQRiTySgYg96VaRwO/TMkACKR/7+8LHpnqKgw8Sk+AnlmC6l8cjJYHrfgnAz2tycCOqDB/P80ZQYNX8PXm6GB9/lo6XJ7lg5HAn5uChLnVQUj19514SRrk6Y4K7G2wqchJEFBdjcUoaOtnZYZa3J16NT2AlDEOuoPM+TkXMbWXlPKBxuH1Xybirvj/HE716GDbClkggpa3oFXUTqxvUR1s7OxgjTYkAkoWeFE0/8fPFjTJ2MYH1QuTY8tlttHvGCy37eTzgwnb453tMTNjjIIHlKh02bMrDlu35aNdGWvn+oPyPd2PL8ckCb3SvcPF91CRwS3YOlqdl4GizJpCY5KtIValAf6M0KZM93B85CSRBGHIjp4MGZ2chKB0JudMSISQXZIpzZkMC+74UgMO/JDCqlr0m+DNxf5Ty4M6FPBTllqM4T41b53LwyvKWTJqZukhgbp4GK1dlY/vOAmYsnZyFTMqPy1fLMPEFZ7wyxQ2OFVb6R0kCycK57v0oxuI5YGogAltUhX4UZpXjz7UJoPyBbEngjiV3mFyDw95oAHu36umBqL7l0y4/kSSQ3jsJSiW2Cm2R0bYnhr8yBzI7w3eGDfEz3zql3r+Hk4d3p+7/Y9PPt6Ou0MF3GmWkqmGzKRTL7PsENe2xsOvId9vXa9gOfFIrrWB8Fl0/ayCEtyN248bp3yNizm55H8AJtptb7rrHjwBHAh//GFhqAe30hnn6N36jy6DJrdr3eV7s4Opd6TJQm7+28fempzdF+Vk48vtitDq/GUsCrUtqzjsb/nfmCTTtryEmsKaiVgL3o+B4+xj6B3pg1PhX4O0bZDG2qjbfeZ1Wi9hb17Bh5delR/dv2QHgMwB3TR+7e/fuwdduxn5eqLELC27ZB+7eAeCZJ8ViMVeIdKbci8Hh7Uuh0F9EWF8xc9J/bF0SuafUSAJfjb/HWBJWNwi26GrG1h10+LOOTEyKl5cIb872gLtblfvahJcTUVSsxR9b6zO9edQkcPKSZsi4V4oLu9MYlx+y9tFmhoigMWcgbYxDOrkwG+O63EHJ1WnOByno0FbGxCsZS9y9csbtycNDiLde84Cri7BOEpiZqUbPAXcN8u4VeeTIlZDUVUlJ8otPvWFjw2dFAn0b2+PkhiRcOpDBuHw27uQCd38Z9Ho9clIUOLY2EcX5akxd2py1JfCuQoFZ8Qno4eCAKZ7ujMWD5vyR/AJMj7uHrwP9McLV5ZGSwBXf+mHHH/mMCuIL41xgY1O1CguLtExspYuLAMOecYSTk9AiCaSxo7yAv2fngGLwWspl8LSxgVKnA+VGdBEKMM3TE81kUtZ5Au8nl+PZUffwzpvueOG5KrXR61EKfPpFOkIaSjD/Qy/YiHgWSSC1jbCndbrQrx7CZAYhriSlEh8mJTPj8EuD+ghnaQls1tMNRPTu3yxCqwGeIKEY2viTGFJWUil2fX2XWRtjP2ryyC2BCYnlWPpdFjOWFN9mHNOMDDXen5+Gzp1kmDHFjSE7j5oEEv7PxtzGCBdnzPDyZEgfzY/9eflYlZGFiR5ueO4RC8Mk3VcxrqAtW9iiXRtZpfs5HTJQ3sx9u+ozCsNsSOCzrzfAsV8TUZhdjj6TAuDiY8tYhsmaxXgQxJVg6+e3MPvn1kzMXF0k8GpkGf73bSaTroKsgMZCMdTZ2RrMneOJVi0Mni6PmgTSIceJ9UkoylPB1cfW0FeNHvlZSpTkqdCijwdzQMJGGIYOFfd+G4fA5g7MPX6hDsxeQVGixtVDmTi7LQUTv2jKEMsnwR3UfCtBeV/3lmtwq1N/PP/GAtjaVvc+sqSHYE4Yc7LScfTAjrTtG1eujb9zc2kN6Rj4Yplz3yYdnlnUbsDUNv5Nujzg+lmb5Y/hiGYeZzdObcKVw7+cSLx9diE0mtMstkncJU8QAhwJfIIGw6wpRAAHunkFvNtnzJtt2vV+zkbu4MZsEiz5alcc5BgPdJhriwuyceHwOpzY+T1eFqqfDhJIPdBqgPS7cLyxH33qOWDk+FfgH1RdMKI24mf+e61WA/Kb377++6K9W9eSUAy5ZTJEcPXq1QOT0nKXqMReTYNb9DIIwDwEAaSkqKlJd3Bw62KUC86jzWBnJs8RWYEOr0qolQS+l5gEnV6Pj/x84WAhVyBbEkiJsD9ckIY5b3owhIYSxRvLgUOFmDAlEWePN2I2wA9NAuMvAUk3gLbDDAHzpqWOZPG0qaGYENoAp9wpZjY45Bbq4C5mRFRIKINyYVGxRAKjrjTBgYMF+GpZFiN+Q6IHxkJiJT+tymZEYogEkjhJXZbAX9fnMLFiR/Y1qHSXpWTZu/cVMLLvX39Rj9kwsbEEEgkszlPh+rFM3DqXC41KB5mjDfTQQ1Oug52zDRO/QuSQrTAMWZ225+SCLIIUE0gpImhkKYF5P0cH6/IEmo7XXxCG+f23QOTkaJik8OQ+a14o16JGo4e7m4ghE2yTxR/Iy2esntRnOhMnNdSBzo5MegwRj8eKBJbltZSsWpuN/y3LwuljDZk2GAsRVEp/cPJ0CT7+yItRvqwrTyARUVqrZJknAk4tU2q1qCe2wRQPD7Sxk1uVJ5Dik6JOZDN50Whe0KEHCcSQeizFw7Z7xhMBYY9eHfTo8SIm/u+50U7VYibJtfDzJRmMq/WSz32Yg5FHTQLJO4LSdHyZkgovGxvY8vnMu5NWQid7O7zo7sY+T6D5ZH1IdVBye/59az7mvuOBju2rlCnz8jTo0vsugyO5pbMhgSPnNELUyWyc35HCpJahXKLGROfU3CsH07F3eTzeWNumThJ4YHcwtu3IZ7wkPp3vhbBmVcTiyNEifLU0k7EGjhnpzKzNR00CqT90EEjpgu7HFIOCIGj+27naMIqhFCtL3wE2JJC8K+5ezEXkn5koyCxn4gkNWwgdEyNYv7UjWg/wQlps8RNJAqmtpH68T6nB2bY9MfntTyGRSmt0DTVOW0ub97wc+o5ty9jy6/crE+/dJSJYaLxPIBJNCesydmbXUXNaeAWGPZjywcyLzBIhvHZiAy4f/nlf2t3Li9RqBaWp+FtzMz+52/N/T8s4EvhkjiXtVgZ6+Tee0/WZl9t27DdebO9cZeUwTwJfm+mefl9SmIMLR9ZrTu3+6XxW8t30OT7eY58KS6BxXIgIZsTC/uof6OEpw9gJMxHUMLT6qFXM4romMxHBpLjb+q3rvsv7Y/OqrcQxvvnmm5DsAuVSndyvSaPWfeHgbCJEY8Xc0Ot1SEu6ix1r5oMnv47OY1yZ5LTGYokE/pKRiROFRUyeN1PRCUqATtafu0oFnnV2Zu0O2r+PPe4lqhDSSAInx+oCIsUlWoRfKEVbcg1yFD48CVSWAqoyQOZkyPdlBQk0XkoiB2WFaqgUBm8Vqb0QEjthpZJkXSTw1rUmSM9QIyVFjbAw22rpIOheEoxJS1fB30/MWEPrIoG9BtxFowYS/Li8SnTCGCe44NN0Jsk4iWSwJYHUBop3JHXHjIRSJqaHNjlEdn0a2sHZS8K4e7ElgVRfqVbHkKNLJSVQUcAbwCQppw0wWUWoWB0TWF7KHLbAo74h55d5YZEigu1SqYsEUj303iIFSFILLdfpQede1DdnkzhItsIwJIlP0v3klmdaaFzT09VISVMxLqxkKa6LBNL9JNZ0paQE6SpDfBa1q6eDA+PGTbk+2QrDtOpvEGciF2jaCKfHl0JZrGb67uYrhVd9OZy8JMwB0kOpg1LyeMrBR3L9FeJhlf23kCJi55YgxJDbZ1w5k+6jnk91t2NSCCXV4Y4d5Iy1vHXH2+RaS64lhgAsQACJXIPPaT9oVig3ZX6aQWCD2mZaWKaIoFsUOh3IPThOoWQIuZjPR0OJhCHhRM6pPFRM4J1zgF+zB9eAhRQR06e6MlZThULHiFD5VsRKGrv23YosHD9ZjI2/BkCtArwCb6QA8K1hvUzoOMJnHZFAmhNEBOmHkqa7+9oyKWbIdZLmCqUN6fGCH0OQLFkCN60LxJp1OVCr9IzFjw5qjKWwUMuIOdEB4eQJrvD2Ej0WEkjtoe9ASb6aORzj8cH0yzRlChsSSPXQ4SJ5k9B6IW8LKlQXHci51jNgyFod1HyA/mZhmBrGn/kVeULsLlPhQtdBeH7WB7CVWrAI1lCJaZhMfm42dm9Zm7Vp7fKVWRmpi+nzAWB8z7Hvf9ay5wv+7n7VFXZrzQFoEgdoSgiJAF48tPJoemLUXHVZYWQtbqe1dZX7/ROCQF375iekmf+5ZvRw9QqY32PY9E5dBkwU2zl71OgCSqiYLspq/08EsCgP5w/+imM7lkflZSTOAxA4x8d76VNFAqlTDBGMg/zC7xgU7IXnXn4DXj4GYQC2sYGGi6kqDZLiiQguz92/Y93JVh168Nr3Hj2yZffhsHMws2ixnHbk4peVloAda+ZBK7mIzqPdqxFAqsYSCbxVVoYxt2PxU3AQOtrJwa/oFLk5zUtKBsUjrWsYzJoEThjPvh8PbQm0hE0dlkCWsDKX1eUOak1dlkgghUNQLGD7drIHksOT++zlq6UgztW1kxw/rcqh2MFPACyo4fknXl/TpgdtPEwLWQLph4pQzK9UsKP/t4YEGuskJU2ygFCRCwQMATEWq0lgXSA+YhJYV3Po72xJIJu6jNewIYF0bblOxxARQlzI40MmqNpcW0sCjc8m6x+5wlGhpOCmMaQPRQItddwCCdy9rT7Ky3XMXCcxKWNqD2N1FDdLhIfIg42Ij1YdbrEngZbaZAUJpGoYK6xOx4wFvS/JIkgWYmN5KBJYW/sskMDZM9yQkkq5TcFYmk29Lqg6UlelwygSJCop0bEigXQfCWUR4UuMKkRBRjkjmmUjFTAEkBKfk1cBddcSCTy0pwHIEi8U8uDj/WBKGToEUan1TD5PIohWWwKLsoHUW4B7EOBSrzp6LJLFs12bbEmgsT4igyqFId0QrSNaT8bypJNAaieJYG1TaXGx+7N4cdpbsJXKHkoYj1ZDXk4WDu/dkrPy20Ur83Ozw0M7Df9++KvfB9i7eFc32VkQfKnJ6BB5fD0uHvjxfHZS9DsKRTGpnVPIEFeeQgQ4EvjkDVp7R1fved2HTO3dc/grEgeyANLbvgblzxqTd1Z8ISlFQlTEIez4cU5cVkrcwopknZPm+Hj/8NSRQOqTTgP8uRJ24RtVQ8dO4Y2aOEvk6V2zTHhN6lqmw6zTapAQG63/Y8uv5UK5u6b/qBlyuYPZybQV84LI9s+fTUd87DGE9XZAaBdXuAdIKwVPqCpLJFCt1zNuZiQZ/aaPNwIrxGGul5QxJ9pEDq0VhmHbfI4EIjk9IayenR2f2dza2vKr5c5ilhMp16n1TPJisZiP5T9mWU0CLY3Hw5BAS/VxJJBBR6HIb/lgFmYLwLElgZawf1gSaKnOR0kC92w3xAqzLVa5g1qq1EoSWFf7HhUJpKTrbAtbd1BjfUT8VEod4x5M/xYI+bAlTwkTkam6YgLZto2us5oE0kkB5dMjTxBza/NjJIGW+vzQJDAv1dBPezcw5kpjecgUEXWNS4ZajdC4++gzeBTe+GAxQwRNC5tk8pVNLMrHj998nB8ZFVc07NXv/Z09AyurqklXoq6k8EQAI/b/eD4r9fZ7yuL8CADquvrD/f3JRYAjgU/W2DSX2jnO6zZkyuBB496W2Dt5PGDqMjXZU9ON3NB04arVKsRcPoqtP7ydmJ1y7yOtVrWLPI8AvPrUkkDq7NGVwIFvtzo4uTiMe+nN/sPHvwIHR4PVqy7iZzrR6QWqUSlx5tgBXL4aif5jZ8PRpSp3njVTghLBr/pyJq6G74CjJx9iiQDlSi0c3cRMDjDKeUfFEgmkv+eqNfg0ORnhRSWgDwCVRrYSvOntzUjiU9oItjGBnCWw5hGsyx2U7bhb4w7Kpk6OBApV+R3asoGq8prHaQm01FCOBFpwB7UEHEcCK91BrVkIj5UEWmrov40E1tbXf4gEkjXQ/sIllau71+XRL07vNPW1jwz7nFp27A/82uQX9M/8vBzMnDwSA175CZ4VbqAPhBFVbCgthRtFn9uBUzu+vpudGD1DqSw5wxFAa1brk3ktRwKfnHHxtBHbvtm+z9jXR0z5ROzsXq9qxdeQ7qGSAJr9TaNW49bVPbWKtgAAIABJREFUE1j/9fScvMykb3Q6HQUFKyu6+W8ggfMBhLt7+CyaPOvD9gOGjYdUXpXryDicliY2vUjpMLWstARHD+7EnbhE9Bk1HY7O1hFBijFc+/UbiI/fjkEzfeHobjA8ZCWVMfnuSBSG8oCxIYF0DeW5olioCq8wiPk8JubI6ObEkcDKxeriW88m526UWWxoHWuZI4F4Db2nfovBb1r31uPcQVnjxZFAjgTWNlmstQSymXQcCWwxolF79l48D20JfAwk0C78Yo5QKBzq6e2//uVZc4OGj3u5WivqIn7mTT51dB/+9+UnGPP2b/Dwa2wxlMhobDAlhNHnduHktsUpmQk33lKpFHtN9pVspip3zROKAEcCn4yBcbaRSKc3a9d33shpn0rqBTWt1QWUaW5N/tv0a50e2an38OPC54ru3726QqfTfWy2UP8NJPBDAEsEAsFAByfXRXM/+ymsS+/BTD6/uoifKUEk8U8S6cjLzsT2Tb8gq0CBweNet0oY5uCW77Hrtw8w/tNG8G1MCYENLdDRONwvQ06ygpGsltqL6rQEspmGHAnkSCCbecK5gzIoce6gtU0WCzGBnDtoDaBZiAn8J91B2ax1jgT+q0kgJXv3FwgEA4IaNN44Z+EyWbvOvR7c57AVxtNosGPTKvy6dhVe/eoExGYiYJa8zDISo3F43byU21cPzNGqVLvp/cpmfnLXPPkIcCTw8Y8RmY9GBYd2WPHcrMV2jZp3ZciE6QlMbYvTeJHxWmVZMb6ZM1gde/3sEb1e/wKpx5t1799CAj+nmG8AMwKDQ+a+++mKei3adoXALL2CJdcJ0nIwkDY9crOzsG7l/1CmE2PoxDmQympQSDQD8vT+Dfjh45fQ9TkvDJoR/KCbBhF1vd6Q0oOFOyibaciRQI4EspknHAnkSKDFecKRwL4IaMFmKRmu4UigDl9cZo8XXcm5g5rj9cV3QYFzZ3tXqbxbApTcQe3CLxIJpBukAoFgVGjzNisWLFklC25U4QHDgvxV2+Dz6IBai+VLFuD02YuYvvjPyiZYigMszE3D4fXzFDfObPtUWVr8E3mXWjcZuKufZAQ4Evh4R4c03Xt7+jZYP/ylj9y6DJxQtSjpXzW4gdZGCLVqNX77Zpb+5O6fYwB0JLXhGrr2byKBxu4tahTacsbCb9Y512/YlJVaKHE/4mZGyx0tgrg70diw5nu4B7VEzyETIbKpXVMi4c41fDy9N7T6YvQc74eeL5JCOlBaqMaN41kozjXIx8udbdCgjRPjFlpXTCCbaWiJBC5YsIC/aNGny3/8zvfVF59n7x5jlTAM86XQg0d55UqrvgN6jyBA7lIlDlCDOqhPI3nPwDCn40PfbFDnGDFTXw+c3JgEh+JWWr5O7Lthw4Z0I0aBgYEeGnVqhtXuoBMT8MeegoEADpngzQjDOJql0rA0HpZiAnk83onXVrXu4duk7oME4zOiT+fg1/dubCL57hqe+8umRg2mjHNzrfYnZiT0hnlsXtiTQOakouI9U/GyYQ5GmMVRVa2ZO+iCBQvaQJ9+yd/nMMaNYT/X9h8sxLHTbVBULPLduHEjSeVTETkKa44JTFWpkFhejhZSKWRmBzyWYgJPnDgh7NWrZzHlCWSzrozXWCMMQ8qs9P4wh/+fcAfNTCjF1+MvXtbr9eaBkzPR8+XvMeTtqm4y42lYp4ZSMZbVx5NeUIZEalWla9/e9qf/GUugcZ6ZHG2az7OHiAk09tJEpqOyN1YJw+h11TNgm7eNI4F/Gwl0cXGJm/JDw/qufrasvgOlBWpc2ZuP6ENli+/duzfXdMLyeLwdU75pPqJRB/bvoHvXCrBixlV6/9N3wLwsxsh576LzOPavjX8wJtCEBFJ73GzE4re79R787iff/MqTyeW1ej5Z0kegv6lU5Xh1wrNwDOiEfi8seMDoQA8zksKi3DQcWr9Af/XYpnVqVdmnAO6xB4e78mlAgCOBj2+UCPsQZ3ef5T2HTuk9cgoJeBpKXepMldcxFxtOd84f3qT/+dMJcQCeBXC7lm79G0kgJdL5qc/g0SNf+2CJlBRDjeTOiIH5JDfGBFZeV3FB+Ok/sX3TWrTsMQrtegwF32zjSZa9gtwMvPt8W/R/1QFXDqTDp5EdBs80xP1Rfifa0JfkqZCXpkBumhLdxvqicWeXf5wE7ty588sL4Rve69nlBnp0ezBGsqb5QGqX4RFKvPqG9kZsbGzzWubMhxj0xiL0nAyb5OuwubC1rAFy1Pa2VXvImJgYlAZ1tC/vN5undfQCkxBrbqtsAJXSeZMmTeqqFecflDVNkQW1tK+mcGf+XJL4Pr05Gbk3HAG1qEF4eDjNa6YkJCRIiooKFNOmdsHJww1Zr96SUi1mvpGDo8eVA/Py8v4xEti8efN9rcaKBjToIBOYSpPX2FA9kJ+pxLV9xciLkW8KDw9nRQKJgFxTKLGtoABzPdzhYDZP6ySBg95g1HaF2QkQXT8IfsZdQxoWep3IXaBq3BOa4PaAxM5ABs1I4KlTp1rGxUaeibr2uezzT3xYbeao7pWrc6DWTyyWSDxCZs+enVaByQMkkDb3SSoVNuqgviCTqzvn5khn2Mmq9dMSCTx27FjO54tGu+zbaTicYVNIyv+7FSrs3K17PTY29ruKe/Yca9ZkSC8Hh2pVUHqID9Mz8JyjI1pLbSEwIVh1kcD6DQNWdhrvNK1JdweIxDXRl+qtLcpR4ejKDF0Dl86n161b19OsL1UkUKuBoDQXoqjDENy7AqgNYeB6G1toAttA3XwQ9FIHw0FNLZbAfn3sT/+xtT7r8aT6LaqDElHWKCHISYRN5D7wMiqXMXSO3lCH9obGrzklcwO2LgAidtDue3MN45VZ0rG9u2kqDo1ejyiFErsLizDLzYXJr2r6nq+bBDanBHUQFqbD5ux68HKTDY8lLxyZE9QhPaAO6QaIxMCtM8CqGZRXdqxJ2z7+cpHP/L/THbTTCJ91I+Y0YjNdDWOr0+PD3megUmoqu06HgZs3b+jo5pJ59s/9DVjXRd+C3gPjEXm9vJlKpYo2uZEHsdSMBOoBrZYaUHUZc7IqrDo8qsUSGBkZGfnWh9Oad3xJxHPyllica8oSDS7uzYA6PlA1ZtRzX0yePLlqkwRg2LBh60X+ac+F9LYR2rsaUmZYKpSzNfJwJg58f/9QWVnZ00YCqWuNHJyclw4bM7n/a3M/44tEVTk8ayN+NUOiR3pqCj54cypaDXodjdsONMx7MwX6ckUJzu1doT27+4edBdn3KbToJusJxV341CDAkcDHM1SEez25vcuXbXoMe37SO99BLDYkBX1AscnsF6aWQIM1QIdbV0/h2/eG5ZWVFo0BcMxCl/6NJJC6S0kDf5w06/1eL7z8lo2Dk0vNp2RG94kKYRhTsmhcCAd3/44/Dx9A50ETEdqmBxNraCy5WSlYsWAyblw8gS9Pd2PEX26eycbUZS2YpLSmJf5KPs7vSkWbgV6PhARu3LjxyxvXtr7Xu3sMunaunhi7tvlAeauWLldA7jjpxgcffFA7Cew3Y5Gzpw+e81IVtA0JnDx58uQ/zOtcu3bt9U079jQ7FvICT+fqD8xtU40E0vUTJkzoo5Pmb7VvmuHk31wOgfDB1w8lDo45m4vInWX4+rMV2Q0bNmwXGBiYaHxebGysuLS0KHHalO6exw8FP5DOoba+3rqtwKp1zohPsBt4+PDhShLI4/GSU+Kb1nN2Mkt4b2ER1aEOig5dWh1oOkTQN6itVFgbEaQPbmmBClf350CQ1lg5f/78NS1btpxZw2OrWQJp8xupUOILniCz/ahR2oR1v3p96WjPczRJpG6ZBE75lt/1RUiu7ytqq00smTB0AOrXr0oLkJqais2bN+NSAd8js/M0gd498AESSG2Uy+Xdu3SSnFz9kxfYYKdS6THngzLE3lOHnDiRcMekn9VIIG0rk1VqbBXwy282bLzhrbfeOnj+0MHVis2/O0wU2zBCSTRrLJHADRs25Ozb/abL2p/NcpdZGNPTZ0tw/mJTiMStX//oo49qJYGFGi0+zM1D8Ksz0w5s2MBbqNN4tZPaVuZprIsERkZGLlm9/odZKu8btgGtbWEjqcphZt488iw4sTYN+ox6t06dOlU9s7PhYgMJ7DMVsvjzaJJzuXBst1alYWFhsLExbBCLiopw+PBhrD1wBuX9Z3lqgzvx8U7TByyBbm5uXTu0tzn9yw/OcLBntxZoDrfpfAcxt8oeTBb/WQT4JTlwvrZL3UaXkj1p3Ch4ela5wsXFxWHjlm24pHKxV3R8Xq49vhq4uIsVCaQ1cK28HEtldppWffsVpG/b6vqOxAYeIlHle79OEujkBefo/Wivic+cPH6c1tXVFXw+H1qtFpmZmdiy8w/suZMn4vV/1U1XkAGserUaCRQKhR8vWuA1f/ardB+7TYQlYZj69etPqN/Bdl2XF52YGHKLAe4VceckcnJupRo3rkdXvkjXr18fXFiQHJuVvhzvz2HnekitvxJZipVrPJGZJWl25MiRWkigniHO/OIcSFJvQJCdUNlxjZ07yn2bQ+fkA4gkwLYFwIXtdKhFHg7VSmRk5LW3PpoW1mGyiOdcCxGkPH83T+ci6YykrE2zLkuXLVtmkMc0KxMnTtykcrs7skE3gY2dBSJI35W4SwW4vEmren3WW9snT55c04FbdUsgkxtISVLi1U/mhTaUzNNAeB+dJdDY846+gcE/vzjljSYjx03hG9e56Xxhs6knw8HViLP4btnXGDb7Zzg4V88bqNGocf3UVt3RrYsvpN+LIuxPsJvl3FVPGwJs5svT1qenob12tjK76Y1bdl8yY/5a2DkaXL0q+V4NOQGZv5v/Xg9kpsbji1m9y3Myksgn6Ic6Ov9vJYHU7VCp3H7D3E+Xh/UeNJovFld4gpnMcOM/Td1BzX3mVeVKbP71B9yIuok+o15FYEhL8PkCKBWlWLN4FvxcBNi4YT0WHe+MgkwlVrwaiYbtnND3pUDmZJ9yOGnKdbgVnotb53PReVQ9xiX0n3YHjYyMnLN8+ecfdO1w2XH0CAdW5Ci/QIuFn+nV48Z/d7hnz55Dapk7H4r9Qxe9MO657MHtQmeOGDFiW21zLCEh4dqgybOb32o3FVgy9AESSPdNmjRpkFqSvcYxLNvDP0xWzSKo1ehx83Q2bh7U4u1X5yU3bdq0X1hY2ANWbR8fHxdXF17O+tV2aBDMzuPv+MkSXItun67VNxw7f/58krZmiru7e/Kf+1zrNQgW13mSbFyDy1fk4MOF6Z9oNJqaksUz9VoigrSOyWp842guMi85lr08aepvkydPnlELrpUkkPJJXlGW41s9LylDJOpyMiIihch3xFdLwj62k8FdZEgIbZEEdhj1rW+jpvDJjHzrwqHdpBxcY4mMjDw3bM4XHZK6v87HvM5kVrI1vXD27NntBPyMXU1DrniPHWXPJKSurVCOxaMnynArru99nc6zx7x586p2jybuoAwBVKuxjcdXRDdqvHndunUvUZ1Xr14dd3b//u/4u/9wHSPkw1UoxMux8VibmUWWGdqcVyuRkZEXR43s8X/2rgKsqqyLLjoEESUUEQSxC+zu7u5CFBuxO7C7dWywW8cJW7HGGhWMsRUxQQGlG/5vwbt4ebzHe6DOj849882nvnfvueesc859e521z96V/r5cWIN5H1UVjscfxyLg/7ZxcMXKnUY3aNBgu+yedEpgUHw8FkREoaTbyOcDBg1yqF69ukHeuLj7E5IT7asa6ENXQwOqSKCsP0s3b1/tmmTz0Mi2gr5CRTA6PAFXDwUg9L55wtq1a884OjoqUi6GoXavNYb2ZTGkmG5Qn1YN3MqXL79HWX+rN2336YaTS57EBa0zkMCWLVvWtrQIv9i903vUqqHeJtKHj/EYPlob795r2d66deuV7Lla0MuVoDH1FAre/zV+TDWrE6NGjaJ3isLSrl27MffylJv68rp3nsSHl1SSwJRNkNhYrM9rFj9i4aLTycnJk5/fv/+n7+qVBQdraKCgbioRzJQEum5sbPrqOrxGdn1ZyNKsSoUKKV4LGUqNZq0rhxpZ33ioaYmk/TPTkcDKlSt7tGoeM71vTyZbz5iIXVF9Hz4moEzFl2/Cw8MLKZiz7c7/dWbD3/4HLYrV10WuPDpK30dUAN8+Ccehua8wbcKcZ64DXdMkvxMnTjgEBvo9vXltOhbNU38TxHN7EMKiukBLO3/ZcePGKSCBf0MzJhwGL67FGd487N+hasl0pP758+e48eRV3iD7OvlCSzZG4vHVSkkg+05FcOy0wY6VegPmNulz4MXHJOLB5RA8PJEcUapIhTXbt2+flNka7tu37544syfti9XT1jPKlxE3EsCXvqG4siM81qlUzcPbtm3roaS+LyQwLho6kcHI/fI69F/dhkZ8DOLiEuKCPn0KSipSzRDlGuSGma0mYsKBmfWeAlDllvI1ZwLFzeUOTYuyFaosHzh8sn2dhi2gJdsAVGXMyyulsbExOHPiN5w6dx2Ne8+EvmHqEYakxET4PbyWfHbPfL9/rv85F8BOepGqeo9K3/+YCKiaNz9mr3J2q7W19PQaF7QudrCn2yLDIqUqgakGBAaooakFXT3uEBuAf1d4LlBGBqPCP2ProqHx187s/T05ObmjGt3+mUkgu9/Pxr7orKnzN1o7VqmtoaVki1aRO6h4IYSHfca6pTMRq5EL9dsOSIkYeunYLjy7cRSbN64Dd9qnHquYEvTl0dVgnPF8mfKDbWZtgFymuogOi8fH19Fg6Oqana1hYKStNgmMSUqCX0wsCuvrwUCu/aoCw9SuXXt13Zohw/v0BApZf3EVUTQvmOf35u147D7g9HzDxh2p/qyKy5QyZcoMq1Chwtjt27dn2NWVv+X8+fO3m01a6RRz9YhCEsjr27dv31a/YOjaQtVjCprZ6qUQQRLA1w/DcGXnJ7j2GP+8SpUqHStUqHBHUZNcXV1N4uM+XbG1vlJq3ChzaCo6GCe6kYrntl0auHVbo9Oe/T6HxHW2adPmddOG96z79cqj1o5+REQidu3TxJ4DerOuX7+ulATyGSSCJVslNy5R00SbiZ6FEhuVAN9TQfC/aBg5xHXYTmdn58GZ4J9CAjvmy4ebNH6h+eR1cnLL87dvp/nWeXp6+txZucJxrI42CurpZkoCDS1tVvYfMPC9S6dW45ycnHZl9s7w9PS87Lbnco3wU1ti5Ukg76tXr2Kt0iWTd3TvnFjYwT4ZJiYZVa2IyCTcu58Ir53az1690Wp9/vwteVKfogQGV6ucSgChGX2/RMl927Ztcxa3zdfXt/f5I0cW6Z84nr+9RjLGv3iJbR8+KiSBvK927drRrv1e63fqYKrytRgUnIDjp8xwy8d68oZNO+aLbkgjge/j4rAmLgG2LgPum1paVunSpUtKdLzq1avnzR8be8kNSaWq6+vhr/BwNLz3gOHTlRIf3ufr67ts9cbFA4zK+xlbldJLp4rHxyaleBmE/5M/Yc2aNWcqVKigiACymmHatmXXNGjaPKBFKasJ7u7uAnlV2GdfX9+LXcfMqvX47GEmIk13JnDVqlVOAe//OZhL75i927B8mZJ6Vs4IyPsPRSIe/R/p6OSv7+zsHCB7qBZ09BOMe3igdy7/Z+vWrVPpk9iifZeV927/7fba3y9TEqivqYFbMTHYaGaRMGLhopOOjo6t+EwfH5/Kj27d2vd0y2a7PonxKKSri4Vv3mLyy1fTAMyRA+OUXuVWjYc2r/7Y2kS/8ZgxY2R+oBkh8/X1LX3rnye/Tl24zOH93WvpSOCoUaM8tDRuT2/T4j0qV0xPYpS9b0+cjsYNn7ZvFi5cmIEEyvrR+cyF4yvuBv5hZV9TM+VMubzhTgLIM6KnNwSgepkW9y0tLCt6eHikGejPnj0r9PDhg9NrVroU3+FZAMZGypVmoZ1U6RcsCUPDJkufFLYr29LBweGL3y41SV3DJA2PCzB9fDaudfLD37Zt29ZZUR9v377tcvz0ublbnydYvrh2Bsl3zyhUAoV7fXx8bo+d29epRm9jmFikTsfE+CT4+Ybh1pHIMKvcJTYcPXp0vMoFnOplsjc+/4N2JRsY6hmafFGyOU/974Xh3Pqg2Crl6x3Ztm1bZgf+UklgpTbI638dFs/OvejVoEpY5YpOKcp6WFjYi3Hjxq148uRJFRjkbo8248rCoUpuzG36b5JAwkG25tKgWbsZI8bPMnEoVjrDERgBM1UusiFBH7D5lxWI0i6A6i0GQ0tbB8EBfjh3cFnI5aNrfwHAjcJgdcZAuubHREAigf/uuBFvO31Do9+r1O9QqmT5GggLfoGoiJC0VmjrGsLUwgEFCpeBhZUd8uQrAB1dvQwqYFxsNE7uX4PDm2dcjo2J5o9hqBpd+dlJICGYXaxkOfdlW44aFSiY/kxQOiWQ0UH5n4IVwI/8nj/GuqUeyGdbDiZ5LXHrzA4snDsTNWrUAF2HpvxZIVXFSgYiPselqH5vHqXG4jHKo4NStcxSzgsKRR0lMCopCWejY7FZ3wDOMVFooq8PQ4YxlRVVJPD8+fOjjv25eWLFcncs6tbWhLGxpkJik5CQjKfPErHR0yRu8NA1vzo6OorPushPI6bk4LYDI7KqVerWrZt84cIFpSSQlVStXalTgRLJS4rW07PNW1AXbx+Hw+e3SFQr2fJRmdJl+jg7O/+d2cMaNappY2kBf/dhobArrIVchooVn8+hiTh/KRmv31V/qqNb0nXUqFHnxfUuX778yMXzS1ptWmumnStX5qoRFaM7d+Nw7WbxdyZ5W83o37//ZlWAtOve+GOheqFmhUqnqp7xsYl4euMz7v+RFNm8foddHh4eg1TUscmzqMMAh9zG8ITG/adJyV0v+fgw+FO6snn9+qtPt2yuNjg5CRFJiSh7+8518lC5y9zq1q27snHjxtOmTp0qbxwrbEbnzp0TDhw4QNKQTgkULu7Tp099Q4PgDeXLvC5arUoiDGVeUvw+PDwJ9x/q4OQZ4wfvA3R7eHt7KyL1OiZaWnF3KjrhgGaKApiBAArPunXrlvP5I4dn5z57tuCvT57gz+AQpSTQ29v73Lo1I+vPnJIM64Ja0NXNuNA5nqGhSTh5NhmfPjd+U7dBz8kVKlTYIQIihQQW1dfHVmjCslv3W7nz52/cs2fPdNHxalesWMAK+NMVSU4x0dFo+eCRShLIZxw5cmT5r+e2upiW/2hcoLhBChGMi0nEvfMf8c9vGkkrl62hQt8ik/kxrHCRomscSpaeeeaPX3lmR2VZu3Zt3LBhw7ie5QPDoGnTps0c7KOO9+0ZhJLF9ZQSQSq7T57GYe+hIgj8aFhqx459D0UP1tLU0kooXatp3FHPNb/a29tn9m5Juc3b29t95syZEy9cuOCu7ExgaPUqFv/ExGJrfqvE4fPnH3d0dEznueDj41Pz/rVrW97u3lW8c2w09gZ+xBR/xSSwcs06jfOa5nM8+ccRhZtMYhBXr15d78GDB96//PJLOhLo7e09YN+eLR6OZW9YdeloAFWK8/uABHjM00mYOevQH3Z2du2VDRRV71Pefyx4HHrKxrYaYGSafjMv0C8CZzcGomj+KjeTEtHowIEDGX73+/fvX15fP8y3itNtdOqQG1qZbJKRJN24GY3jp4ve/xhs3tXT01P+3aIBHb0kPZdVaPH54osje3d98R1X0AkfHx/XLfuOztizw9Mq+K1/piSQt2/evOnKH9c2Vy/VQhMm5vp4dT8MV/eFhCZ9Ntnk6+s7TuWEFl1QrVaFPSWaanZwqGaoq2+knfKr9f55JC5sC4zLFW976MKFC8oUQKGWhWgzbnwuC2t0zBv62KmAsfOoUaOuKmmDJgyMlqPlmAE46PH2X1QChebYm5iYjmvbtW8f58HjDM0tC6Q1UxXxE78Jk5KS8PzJA3hu2QDbip1gaVsaf/25Meb07vlH4mIiZ2USXyIrQyNdm4MRkEjgvzs4ZAWTDQy0JxYrbg7zvBFwsNeDvv4X4zMqOgmv38Qh6LMR8lnXRanK7VG0bE2Y5LNMcUvkr3dSYgJuX/4TXkvd/IOD3g1AQgLPAcofJ1TUs/8CCeThysM9+rs1GjxmlpaRkShKYyZnAgmW/OHqm1fPY8eWdXj8jy/Gj3GDs3M/noVCnjx5vpBANeePKhIYmZiIM7FxWK+h5b167954165dNYclJzVqqq8LI1ngD1UkkE3x8vIa8/bN5XGWZj6WlSvEoFAhbejraaaR3fcB8XjyLAEnz9gklHPsfsjZ2bmbsi4cOnTIdvr06TMfP378NCEhQW0SOHv27GQPD4+PCQkJaYFhFD2jWs0KXQuU1ZxnYptg/+xqFMoVanCvUsUqg/v3739FFax37tyxCAx8s2PPrnG5mzTUqFa5ogbMzbWhq5M6ijExSQgITMBf1zTw6LHDw4Tkwm4rVqw4o6jetm3bhvTu+tC0YX2DdGtRfC0DJ9CQO3PeFD53Cy/duHHHWFVt5Pc+Pj4HFq+e1cG00mvNQqWN8PTvT/A5FBdVrnjVHV5eXpkpgEL1m0YUth0Qmy+fzxNNrf7n//7bV9FzPT099eMjI4+/3r2rXoVPIWj/8LFCEtihQwf3adOmTXVyclKp6vI5e/fuTejWrZtSEshrVqxY0fjBg5tjQz/dLuxQxLiYhkYidHR08OadHpKSC93JndtswPLly5XFmNcxNzGJG1eqOM8A7hZcQDMxkl3OHjwwY+uu3YWevHnTNTExMYM7qHCvp+fWUy+fH2nsWPYpKjhqI28+bWhz40Y2P/xfx+PvW/p4F1DB36ZwzZnOzs5ecs/9bUvRIq0Dzcxh0q79FUMLi44ixSvdpfUcHQtba2nuLRwaWnXOs+dqkUBW4Onpufzc3wdd8joFGecvagDfM4F4elIHbsNG/9GvXz9lLtrCs4c1a9ZsTceOHWcOHDhQLRLo5+d0IabLAAAgAElEQVR3zM7OrqEiEnj79u1Kd+9enXv7xhKrtq0Ny5QqoQX5qLlhYYm47RuDi3/ZoFbdodcsLW26VqpUSXAFZbu0dHR0Erp27fp+586dVuqsEdk1m+vXrx/o4eGxok6dOvLumYHHy5WxOGJjiyGz5/zm5OTUVlG9Pj4+9XwvX1oTfOhQ6cePH2PT+wCFSuCkSZMaOzg4OLq4uKgkga9fvy534MABr9GjR1PtSUdo3dzcXE1Nnk6r5PTWuqITkMdES+Gm4tNnMThz3igpNKLFrx4eHio9dnx9fXsdPrZj9tvkvwoXrqwLA+NUZYvBxi7sCIBxnMNfBnpGHY4cOfJBEQ7+/v72jx7d23Pm1LIqndoFobAtkNs4oyLId+TT54n484Q53gboN9y8+fg5BfVpaGhqJVlXaxq3bc7YvQ0aNOirakw9PT0Hr127dsrNmzcnKDoTKL5/1apVejq6mifO3dlbL0+xCPxzKhpFLaqdVxAESdVjU76vWqvi7hJNNDoXrWGozSjdZ9YHxMcH5z5w9+5dRWcA5etcqFmp9fgWVcuhpGFcl8WLFys9+iC70Qx6hlsQG1Xy/0AC2YTqhe2LzuzuPKxe2859dY1zpw9gJe6cQkNf9mFiQjxuXb+MHTt3I5e5Q8LVY1uuf3z7jATwlFqgSxf90AhIJPDfHb7upnm0trRsbmLQrEluNKhnDNM8GQ/hh4Ylwsc3CufOh+PuQ33ks+uKWi2HI59loRRF8NWzu9iyYGj4i8c3x8XHxm4FQCNNnfJfIIFULCbp6RtMHDNtqU6n3hntbG6MyqeISAFPwfnBPw7vwo5Ny7B8yULUq1cP2tra35wEMifQqdg4bIPmibCYmM7nHzyI6Ny5s1bYixe/uiQntmqmpwtjLS2oQwLZDR63WL58Xg07m1e1HYpEmelqR3HrAAYGhnj4WA8BH4sllyvfdI+Sw/Fp8+jEiRPu165dW37hwoUp3t7eapPAjRs3Hh47dmxYWFhYP1WTsnqtSt2NTXPNKmBRMDyPkbn7ypUrL6q6R/x9gwYNipjnS/KsViWhtoV5ELS1YlMCPMTE6cP/lSmCQgrdT4bF2JUrV55UVq+Pj8+OMe5tcjn3M2lfySkJhW3TiySxsVQ+YnHpqjG0tJv51a3ffpaTk5M8YVDabF9f373L1s3pCpunuPnrp5jKpet7btu2bag6/bSxsdmUz8iovIme3tDzPj6ZJuvasGGDSXJk5P7r+/c12Xf33vWoqKg0JfDFixe2Li4u07y9vWk4Tlbn2bzG29v7oJubW8t79+4pVALF9Xh6erYLDQ3t8+nTpxS1vFKlSvxzcdGiRZXtpoPz/Pnz5wfKli0bsm3btgHqtMvHx2fgwoULm//5559Lw8PD/1J2T3Jysua1q1cPjhvXT797F7Pm+fIGQwNxKVF/4+IM8eR5XkCj3Es7+wqz+vXr5ylfj4ODw281LcxbV2ze4oKJjU2fvn37islOhsfWcXQsGhEXt/VdSMingICATN1BxTd7eXktO/v3Qdckc/9cNw9EYPzoqb+6uLgoVYuEe3V0dIZ169Ztjaur68zatWurRQJl95I4M4iYwuLo6FivdCmd5fVqJTpaF4yAjk7q/iLdBt8F5MKhXz9fHTR4WUCFCpXH2djYPJerRMvKyirB1dX1/cyZM9UmgeXKldvcvn37cvXq1Rtav379dPPczMwssHPt2hau06cfcXJy6pDZHLlz507DG+fOLtu7Z0+5u34vp338+DGd4q2trX1q7dq1jUuVKuVYu3ZtlSRQ9qyKABiZdYn8s2fMmDE4LvbBZHvbJ4XKlYmDpYVW2nlskiw/vzicPGeKhKTqB1auXKkUc/l6vby8+tx+dGFGjOlj+0JO2oiOiMe1g0EIeaJ7PilOq/fdu3eFFCsK4bhz507xZ8/+mX/qxFKrGlXjqpYvmwDTPFppZ7AZpObJ02T43rdH6bJdrjk4lHatVKnSPQWVaWhraye1a9cu8ODBg+pHmgE2tmzZMsLDw2NxpUqV0tL7KGrsqlWrcmtoY/9fN043NdGz+jRhwoS19vb2JPDZKtVqVtpRvDF6PLweqFmmQONPW7duVTeHxEJz26LjR7mPvN2jfasRhQsXVrUZyd37ugx8/H8igTyM2qp8haoz+g4aXb5ek9ZIi4WQ3pz5giMzxihANSz0M44e2IEt65Z8Cnz/eo3MjVo6B5itGfhj3SSRwH9vvMrlNs233zJfRPHrl0rAQKT+ZfqjdjcK0+aEoWLLzahQswXCw0Kwe/VEXDt7YHtk+Gc3Nd1AhUf8F0hgG9N8lhtqNumU3/fqKSxatxclyjile/EpSxFBkOQXRFxsLFYvngaNuFBMnDAO9vb2yJs37zdTAmvmNsbJ2Hjsg8Zvb/X0nK9evZrmG9y6YkVDJCfv6IHkDi30dHA3Mgq1794nmWmmzrSdPn36lGPHjpW4c+cO4uPjYW1tnUJk58yZk1y4cOEvSSmVVObr69v08+fPvYKDgw907NjxN3WemZ1rvL29e2poaLyrV69etiKQeXp6lnj58uUULy8v+Pv7p5zfKF68OHr27IkqVarsadCgwTF12uXk5Lira2fjHkVsA2FgkBr+nO5Sn0N1cPcf3ddhYY4XJk3xOGdnZ5eBMKiqn0SzRdumsDAtEHrnzp3hqq4Xvu/Tpw+J0T/bt29XSqTEdW3dutU8KCho2bp1656/fPkyLaS6n59fXS8vrwEeHh5UqZSqZ4ratWLFiq3u7u4pQVp+xDJjxow84eHhq/fs2YP3799DX18fZcqUQffu3dGxY0fvwoULcyMtQ3F3dx9dpEgRJ2Nj45n9+vWTJzsKoWjbtm2p5OTkZr/99tuyrGDl5eW1ZMKUMZaN6jWDg4NDXw8PD1H8fcU1mZiYNOrWrVvfIUOGHHZ0dDySleepunb69OkN//nHt19cbEA5WxuLcrz+4eNnV/X0rJ7nz194ydatW5URKM2GDRtuq1Wr1mcPD48Rqp4jfL98+fIBSUlJ98eMGXNN/p66deuuXbx4ce4qVar0Vqc+X1/fJqdPn+597Nixg97e3kfF95iYmExYu3ZtmRIlSkyRUzDVqVrhNYcPHx68f//6mna2UQ3N8kYzR07KdVrapnjpbwET0xK7PTxmq6NEpat/69atfX2fXJoeYfTQ/umdd7Azronchvkqr1mzRu3M7e3atatobpa8srBtdE0DvWAkJ8envB9Dw4zw4GH8tUZN+jyrUKHqMkdHRx8lAGiYmpomjRw5MnDmzJlqk0Bra+uNEydOHFi/fv12pUuXTjcGip5z8+ZNM11d3eVGRkZ+9vb207M9GLIbq9Wu6PX0wUutM2fORDk5OalyuRcet7BatWrjS5Qo4ezFHxP1Cjc6GGisioqzcwoDw9wIj0BoYiJq5TZOFwNALll8Zi2xBzC3bqOW3YaNmYlSZRnITu5YgxLiJ1/puzcvsXXd0rAj+7btjIqKoBLIZPVS+ckRkEjgvzPA3Inyat51WOu/z27A66dls/TU/oP8UbDyZlSs3Qpnj2zGYc95d0I+vOEPIvO2qDQWRA/72UlgUR09vS1te7jV6D18jtbOtdPw4fUjTJy9CswfKJQUEsgzgSLneUULQfj6/dvXWD5vAqo4lsLw4cNgZ2f3TUjgvhLFOmrkyoVDyRqHgnR0hp29fj3DS7eeo2OevJqa6zshuWvumGi0evBIbRKYpUkmXZyiSjk4OKz94/dduRo1qtKLkISHRwTcuvngaHmnBr5eXl7rJZgkBP5LCHh7e/O8eUoAFg0NjW316tVTazPiv4SR0NcVK1a4Xbx4sVRISOo+XvXq1eHs7IyiRYsO06CPdDYKieDD57enfwqKtG/bqsPvpUuXHmFvb++flaouXrxY5eHDh/1PnDgBqvSmpqYpKn3BggV39OvXT6mSLnuGxsiRI5OqVq0a2KNHD7VJYLt27Xr17t27lpOT0y/29vbqKq5Z6dY3v9bKymphzZo1x5cqVcrZw8NDXRLI0O6bAPD8ojigjnz7MpDAFzExGP32FZ7HxWKllS3q5DZOSzWjJglkaOyOmtraU/LmsyzZrc8gdOk1AGbm+dN2s1UZ+OIjMIwK6nPzKtYtm/X8rwtnFgDg+WgGBZPKT4yAqjnyE3f9X+saT3aPKVOx7txhMzZrTOtfMlsk0LrKZpiYWmLrYrcP/k/vjk1MjD8IICVCXRbKz0wCGQZwTqVazfoOn/ZLLgsrW0SEfcLaOUPhUKQIBo2anpY7S2mKiNRcwQqL780r2LRyDgYP7If+/ftjxskqmSY8l69E0ZnAQUWKdIw0Mdn/RkdnDMP9KxvH2k5O5gU1NJaZR4T3Wv3kqUQCszDhs3Pp6dOnTXR0dFJ2o5OTk/3q169P9xipSAhICEgI/OsI3Llzp4+hoSHzuK4rWrSoWor0N2ykxsuXL5ckJydH2NnZZRoN+Rs+8/9SVb169VoVLVq0fv78+ffOnj0708BkogbSvnMEQKKbGWFKRwKZb3Tx27e4VCwJiaZayHs1GisK2MBOXz/FG0kNEshDnpUBzLRxKNu0TOVGiIsMRstWrVCvcUvo6yv23pdPiSUPdFRkBE78tj9x09ol5/yePaJLLs+WS+UnRkAigd9/cJtaWBXeNmbeLku74o4Y2tokWyQwV+FZeP7oZvyti7//EvY5mOccFOY2UtGdn5kEutgWKTXXdfxyy/JVG6Tlznnx6A5+mTsYzoPHomGL1OMkGdxBlZA/+cVxeJ8nzh/bD+9zZzDvfO2vIoF16tQ5qBEbG6cVFzfpnI+Pyp1dRiDU0NGZD13d/BcvXlTLHfT7T23pCRICEgISAhICEgISAioQSEcC93wMwkbdTyjpWghmhQ1xdNlTtHyhAw/rQtDR0FCHBDL0+ei8FgWdW3RzM67ZtCeunNqHsMCH6NN/CEqULp/mFqqK+MnbOe/e+GPbppVhB/ds9YoIC1sEgNFPpfKTIiCRwO87sIX09A08e42YW79Nz1GacTFRGNIqeyTw/ksnfAzwPxfw6hmjEt5lSp1sNP1nJYEVjHObru4z3KNKk/b9tfUNv+RtSkxIwJ/71+P62UMYO2MJSpapkEIChcAw8sqfohem8FlkRDiWzZ2E/Ts3YuaJ6tAzzBjUR9GYRIbG4689H3H35OdxAQEBKcEFpk+f3l5DQ+OOh4fHC3XHccaMGcz+W8PDwyNLZ7rUrV+6TkJAQkBCQEJAQkBC4JsjkEYC70VGYUbIW+h3N0eZxhbQM9RKyZF7eu4TLNa3QgtTU1UkkDJfF109/dnVG3Up1GnAVOQvVBSBb1/iz11LYW9jjm69B8Lc4otbqNAbZQa/2A5KTEyE761r2Lhqgb/36ZRk8XQLjfnmiEgV5ggEJBL4/YaB/tozazbq5DZk6joDE1NzxEZHYXA2SeDh32L8kzU0J8RFRzBAR1bdQIVe/owkMB+Ahc07Dezac8g0I3NL63Rn/RhNlcF0dq3zABIiMXnuGujp6WV+JlBIJaFgbrzye4pxw3rDrt4n1OpMTpZ5CQ+Jw71zwTCNLQ/H4jXHjRgxIkOEOVV1SN9LCEgISAhICEgISAj8sAikkMBeFmaY/eoN7lfRRtV+hZDHkmZiavnr0Bt82BEIT2s7FNDVhfHVG4wRIH8Ok26gVXn0xaF05fpdB81C+WqNUyIe09Z54HMJZw6sQpeu3VGnYXPo6afWn1nMA0WIxsZE47dDu+G1YfnZp48fTAWQIWDTDzsSUsPTISCRwO83IdoULFx8pfssT9viZatqMGJTbEwUBrXMnhK4Z38IQ/SvyKYb6M9MAl1Lla8+beDYRdYlyldLSeEgFCFxIhOivnxyD1uWjkOHbn3RskMPMF2YEBhGPj+gwhem6E168exxzJjaG91m2MOq2JeE8PJTKS46EXfPf8C1A0EkgEdXrVo11cbG5v73m3JSzRICEgISAhICEgISAjkMgRQSmFdbC1tyhaG4S0HYlc8DLe0v1kZ0eDx+X/0cxa/HY6mdLSyu31REAgsxCE0+S2vXVt1H6jXuOAgGhqk2CO2duNgYHNu3FiGvfTHEbTwcipVKFy1UVSJ5MWF89+YVNq9bEvHrgZ2bwsM+M9pxpmlJchjeUnPUREAigWoClcXL7PQNc210GbWkbqN2/XR09VJ3Y2Kiv4oEdgZwSM2k8Mqam3OVwKRE4P1TIEh2PE5TCzA2A/I7APpGqf05swE4tnIKACFnXVWTPPkWOo+cW7NBqx7ahrm+vAzlAeDO1oUT+3HpxC6MnboIJcuUh6b4jagkjHLKApHLH8h0C2uWeMD7+np0nFAcpqLdPOG5cTGJeHglGBe3+yPYPw5Jmlozo6KispLLK4tTTrpcQkBCQEJAQkBCQEIgByIwv7+lxcQIw2RodsmHsk0sU9xA5UvQ62jsn3Qfo5LzYcSLl/IkkOdcOusbGs2r3rBjgS6u02FZkBkiUq1CYdM7+MM77Fk3BZWcyqBLz/7IbZJHacA7OfMmXXOSkhJx8/plrF8x/+Wl86cYJIbBCCW30Bw4ub6mSRIJ/Br0lN/rUbNRBzfX8cvzmOUvlKI4UaqnEujaIttKIKOafG0uqJxJAj/4QffWQdQp+AR5DZjYPPXVFB6ri3vB1nhj2RhwqAqc9xSTwNwAPNp2H+rcuf9Yk/wFC6cpe8LLUDw8yUnJCAkKwAHPxdBOjsGEmUtTI2gpcf1URP7E9QV9DMRwl3ZIyPUC3aaVhK7+lxd6UmIynt/+hGOrn6NksBZyaWjiSHAIc7ZJJPD7rDepVgkBCQEJAQkBCYGcisD8Aoa6E8s2t0SlntbIW0Bx9E42/v6Fj/hr/jM8DY2WJ4GlGSHWoVSlOr1HLkCZivWgyc1ysTIgI4N3rp/F79vnwX3sJFSuVgfaOswr/6UoNfzlNryjo6NwZN/2pB1b1no/ffzPRABq56jMqQMhtSs9AhIJ/PYzoml+a7slo2Z5lirtVFNTS1s7bYeGJHBgc4kEiiCP0hhzyKB56BK4tomEXf546Ol9SXQaH5+M98Ga+PNGbuz0b4zgVx+BU+sEJbCXffGyUwePX1LMqWoDDU0t1UFaeOD54Z1rOL5/LdwnesDWrmgGX3kx+VO4OESK4d9XL2KIcyuUb5IHzQbZpxBBJhd/8ygMp355gYLPkzDd2hqXwsIw1f+1RAK//VqTapQQkBCQEJAQkBDIyQgwjcT8Ik55RjcZaA+7ciaZRhaPj02C905/nNrs9wGAHQDujJsDGJXP3GpUqx4j9Vt0Gw49fcMvBFC0882/0vPpkOciRHx4jOlzl8HM3DLlWmU2jdLvmDH+/VssmTsl6vhv+xfExMSsAxCck8GW2pY1BCQSmDW8VF1tBWC9y5hFTVt0HqSby4hiVWpJXZhRGNBMIoFiElisfkWD3XMjUaKYPrR4UE+ukFT5+cdj+T5D7Ngbjjj/RySBJ/T0Def0Hzm7UYtOLjq5jE1UjUvqGCQjJXfgmd924FPAM4ybtij9wWm5x4vPCipaKHFxsVi1aCZ2bFuKis3yo5mrHT6+jsLxNc9R0C8JswoWQmVjI6x89x7j/fwlEqjWKEkXSQhICEgISAhICPw0CBTnEZbmg+071OlmAx3RRreyHoZ+iMXstn8xDZiDjAQ20NTS2uVUvYnZ0GkbYWaRGpRO3usp5d+yD0OCP2LVtJ5o17YtOvfon2brpNyYSfA7cZt4GWMqnD9zDGuXz3nse+vGSABnAST8NKPzH++IRAK/7QQYV7dplzF9RsyyLGhbLIN7Ikmgi0QCxYhHnTle3KBaFQNoMWeDkpKYmIzzf0Vj1rz3uHE9jC6Vms3a9x3Zw3VSbuvCX3DObCiFl2VyUhIe/3ML+zbORZPmbdCxR//U96GcG4TwolS1QALevcZw544wNEqCZt4QxMdGQ/9GFBZY26CSsVFKzp/Fb99JJPDbrjOpNgkBCQEJAQkBCYEfAQEGhZjfbnQxd3UiirNDsdGJmNLgAt1BKSwUALDapkip9q4TVqNs5XrQ0NBMTwBFZwIFHshN7xsX/sRvXrOwdvNeFCxkCw2ZnaU0VYQ8A5T9m/Es1iybm3h4z/Y9gYFvZwBQO7XVjzBA/+U2qrJx/8vYZLXv5QxyGa0eM9uzVvX6rTV1dPUy7NIwRUR/iQQKuPLl9jz8o6O+tihCljLQg0MSMG9RANZt+HjOtkgJQxf3OVVrNmynoaWV8XC1uI60nTLRlllqkJgDuOZ9CGMmz0PREnS1F/FAJUFi0q4RrZrExARcPn8aHhOGoGzp4vh8/RqWW9vCySgXtGWBZyQSmNWlJF0vISAhICEgISAh8NMgQBI4MRskkEnhO+QyMtnatONA/d4j5kJbh96lqZ5NQhHbOWJ1MDYuFutmD4KNZW5MnLkoJT2WfElHApQwAn782t8Pk0e7Rv918ewwAPtkCuVPM0D/1Y5IJPDbjDxP+c5v23NY/y79JxhbFCj0hQCmIx9RcG4quYPKIG8C4PfoT06pbzQVhS+8hUsD4DH3fXwn51EaPQdO0M5rlurnrqiIX5Dy3/O754/vwnPlNNjb22K8yC2UiqCiRSGvFgp18vOw0M9YvWQWru7Zgo22hVDd2BhaosijEglUNbrS9xICEgISAhICEgI/LQLZJYGVNDU1vUs61nCYtPQQ8uS1yEj8RIRQERl85fcEi0a3wbwlq1GjTqO0+8XHXTIlhrIv6UV1ZP9OrF+98MazJw+dATz4aUfrP9QxiQR+m8HuXKR4OY/hU1aXLFOxNhPQKaw1JiYKzk0kEigDhxJeePQnJ+VhsuRQ/GXTRxy/UB6d+89E8TIV0yWFV0gE5T4UiCHVuyvnfseCif1Craxtwoe4T7Zu1b57CvuTHzlF5E/R6L5+9QJzXLujV3gw+lp8eVGzCRIJ/DaLTKpFQkBCQEJAQkBC4AdEIDskMALABlOz/KNdxizWqN+yV3oCKGN8YuVPsHHEZDAxKRkHty7Eg2tHcfDY5RRXUkU73eqQgciIMEwePSjJ++zxuRFhYcxbHfIDjoXUZBEC6oy7BFjmCORl2N7hU1Z1bdHJJX3EJt4nWqg8E9hPIoFiNKOyQgKpBL6LGo7eQyZnOiKZqoAA/J8/xNoFYwOe3b++3crKCnbFyo4fOWE2bArLcu4IrqHKAsUITxeRRoZS/v3gLpycORZ7iheFpe4XgVMigdIrREJAQkBCQEJAQuA/i0B2SGCyjo5uRNX6bYwnLz2QApwi2yYD8ZNTBoMC32CKS10EvvXD/OWb0Lln/7RBUEUAFOkZt/++gkmjBkU+efRPUwBXGTvmPzuqP0HHVc2Bn6CL37ULzGfgVrNh24l9h8+0dCjpqHSh8gsqgX0bS0qgaESyTgKjh6P34MxJoLIR58syMjwUfxzYEr92wZg/ALguX768+W0fn00WhUrouY4Yn5J3R/7Fl2GRKHEZDXj/FutmT4TllXNYaGuT5hIqkcDvugalyiUEJAQkBCQEJARyMgLZIYGwKGCDaSuOwKFUhQwxJuRJoRAZVKwMMi3W2jmDcP6PnUnxcbHnrAoWqn/u76daurJzhYoAU+LIlu7SudPH4PD+HftDgoLcmEUiJwMvtS1zBCQS+HUzpGSefOYLB45e0LpJ297Q0k6fkFNctZAsvo9EAsWwZJkEvicJVKEEpj1Azl0iOTkZzx/dSV4wyeXZ439uTwJwiNeWKVNmhF3RUqt6OA9HpWq10txM5Q9Mq4qolZiUiOtXLmDTCGd45DFGHZPUFCESCfy6RSbdLSEgISAhICEgIfADI5AlEhgVloD57W+j55AZ6OQ8NqXb8kHuFLmBpl0nixb694U/sGqmCz6HfLgBoD7Taw11n1x7zOTZ6Y7TKCN+ymyeoI8f4NytJR7c922TmJh4AkD8Dzw2/+mmSyQw+8Ovp62tPaFRm57jeg2abFSwcLEvNcklbxH+SXfQ3o0kJVAEebZIYB91SaBcHp3PwR+xa8PCyD1bl+6lgitEt7pw4UKfvfv3L9fUy5PXZegYmJiYppsVil6QyiJqfQoOwp7Nq/Fp52assC2EXFqaEgnM/hqT7pQQkBCQEJAQkBD40RHIEgn0ORWIa3t0MGf9cZia5VfYd0VBYMSuoTFREZjl1gb/3LoUm5iY0B7AKQCV8pmZnz96+m99K2sbZeErFCeVZytEhs9ur41YsWjWnQ+B71oDeKMgbeGPPmb/ifZLJDB7w0zc6tsWKTGnv9us6nWbdVZaizh5J0lgL4kEirHKMgkMiBkOdUigvO98YkICbl3zTpoytMOdqKgIFwA+4oa0a9fOJSIqZl7Ljr0tWrTpDG2qusoCxci9DOX/edf3JjZPGoGOn4PQy8IcS6U8gdlbZdJdEgISAhICEgISAj8+AmqTwKiweGxye4yufRaicbt+GXsulxOQF8i7gjLB+7EDG7Br3UyEhnw4CqAvgFBeq6Ojs6dLT5duM+evhLbOF+81RcdexA+X/z4qKhIDe7XHrRt/uUVHR28AEPfjD9N/rwcSCczemOc1yGU8sV23wSO7DRira5rPQqW/Nh/DM4G9GkpKoAjybJHAvmoqgWJB9lPwB6ycOyr01NHdKwEw2WmGUrx48VnV6zSe1nuAG+yKFE33vaJwysoWT0R4GA7v9sTTX5ZiTn5z7AsKlpLFZ2+dSXdJCEgISAhICEgI/OgIqEUCkxKTccbzJT49Lo65G4+LfEC/dD+do5l8knjZlwFvX2LhhO54cu9GUFJSUgsAt0QBXArnNslzfevu3y0qVq2ZUfWTGTbqkINzp//ERPdBHwID3lWXEsj/mFNUnXH+MXv2/VrN1AbNylWsObvX4MlO1epyfSku8ouVJLCnRALFYGWLBPYbqjowTLoQyQkJuHbpZOI0t64+0VGRPQA8VTRiM2bM6Ofje8+jduPWNi3bdYW+fmr2Cvk0EYoWjbzL6OOH9+G1YAbK3r+NuA/VYfUAACAASURBVMREzHj1eiYAj+83LaWaJQQkBCQEJAQkBCQEciACapHAgBcR8Bz9AjNW/I6S5atl6IbYs4xfKnIJjY6KwP4tC/DH3l8Sw0NDljCHtaACyirU1tXVH1e9Vt3Za7fs0zIyTo1doCxHsiIsxTbQiIE9cOLPI8tiY2NpmMXmQOylJmWCgEQCsz49rE3zWUxp1XnA4B4Dx8Eodx6FNSgK5RsTHYUeEgn8KhIYGDMcfWUkUH7yyh3FTH1OcjICA95g5qjewT43LswCsCqzIW/atOnSfPkLje7RbyhKl3VKezmmkUG5m5UdqGYuwlN/HoX3wumI/RCAX4NDJBKY9bX2tXeUBMBfUnMALwGcAxAkqrQegPNKHjIMwFkAj762EWrez7awKGuPsmpKA6Bs/SuACgBsZH/n9fqyH2UujczqLwCAfkc0Fr5l4YaZthLDoBzzhALwy+IDxf1oJ7uXfbcFkOs7JzBm/eMALKBjRxbbLV2eOQLGAOYB2Crvqq8CuAYATAAcycEAM4q4HoDor2wj1xLrEtzuOB8jv7JO6fZ/BwGVJDA+NhGHFj2BdZ4OGD51TYZWyds3YkIoJoM3/zqJ9Qvd8frFoycAeFbpvoI0Dlb5zCxOTZ+7rHTbTtwXV5g6UPHncobX/Tu34dqnY9Sb1/4MPMMANFL5gRCQSGDWBktfV1e3Q8UajWb1HjypSLlKtTLercBfmxcJ0UG7N5DcQUWgZVkJDIwdDnWUwJRnJAMkY4d2/pKw1MPtDAC+7T5lNuTbtm3rtWfv/hk16jd3aN+lN7hLpo7yp+gl+vaNP3asXoKDO7fgQ3S0RAKztta+9momQ1oL4JrsR5CH12mINZb9WzZDlJ6BfwBgyr9oXJLc0E2ZP6RZKSSBx2XkjyRwn4wU0mBkH/g9I7dx/tVVUn9FGfmkIf4tC0n3QADPFVTKIAV/yzDOyjPZDxb+OUFG/obKsCPp75aVyrJ4rSWAAACMHPU5i/dKl2eOAEMgMlozNyMUuusruX2ObO73ycEAc5OCXiDpzqFno72XAPQE8AqANYD9AGpkox7pln8fAZUk8PH1YBxfEY5FW87B0op7WumLItVPuEIghEzmvnHxGHj/uScmJjqS78j1ciqgcIuenp5hvwqVqyxfuX6ngWUBq3QPUxb4TnyR+Jq5M8Zj07rl+xMTE5nRXooU+u/Pr2w/USKBWYOuREEb+1ltu7l27thnBPT1DRXerSyUL5VAiQSmgyzLJPCDPAkUz2AFUVlf+T3BGJfWwa/8nrgCOKzOcA8ePHh90KewQd36DkWFytWhqcnN19SSaQ5BBavpwpkTmDN9HB4/vC+RQHXA/3bXfJSRBCoLQqFakCDbHVX1pH+bBKpqj7LvlZFA+jJHAdBV40f5e5FAjgGV2G9JAsU4SCQwu7Mm591HUkOV9aKQukfNJv4IJJDzv9M3IIHceKCCThLIDR+SQAc1cZIu+/8ikCkJjPgUhwPzn6FuzbHo1G9MupYqTBAvXCESHWj+XD51GJ4rp+C136O/ADAA3uNMum1uYVlg94Ah7o1chrinBMNTFPsgxe5RgZ3fi6fo07lF9Eu/54xCevL/C7X09KwgoGpss1LXz34tjanONRu0WjZk7DwL++JlFfdX/qCuaLHyTGC3+pISKAIuWyTQeZjqM4F8Bl+Kq+aNS9y5cQnJH3eK1XLhunDhQpf58xd6VKhWt0Tnnv1hmtdMLfKnaDEFfQzExrXL8Pdf3sdbtmwx1cPD4/bPvlByQP84FGGy3feloqMTBQFwy5MKFIu3SBmjAsfckZVlylolGYkkcaRb43RZhDWqZQdlKUZ4/qGq7O9eAAYAoFrEaGzLFeCwUzYHeZ1Q2AYacw8zUQLp1klVk65vZjJjku2h66gyEsg5zx9kGtWjAVAJFZRA7mrQ4KaRwPfa7zIFRpESyPb9Imsj22wku34UAF+Z0jde5nJL99nBAEj+2F6qgJzvdMM+JocHlUB+R5dQBhX4BwB9oF4DIE4ksNy4EePE1C50XWXJTAnMC2CbrM07ZArwYpmKQvc5fkb8EmVKShcANJq6A+C9HEv+L18EJZDzhJiyjWzrVNmFxI9Y1QHAcwJ3ZHPoisyNjziQDLCeqzL838vupWsrCQ0lgMuyufRWQRsYzm8hAB5GZ+x4jg8j/3G+sxAzto3ficeDLtHs01wAQ2SYrJa5E46U2XmbZfNF0RKmyrqOIeYBPJOtFeYHY2E9JDptALCvAh5CPZwHdF0kJryfJIZjzY0WlsKydpcBwANK/JxtUqQoWMjcltvKzna/k/VBUAK5jrnm6SLNdc567smew/nDtlIt5rqha3hvJe7KK5hTDUAjACVkruTsP8ewOAB6lnCOJ8mw44YEVUy2j3Ob6nQI08QCGC6b33Qj5pgsAtBKNv+oltNrgZtTnD98Rm3ZOheUcmLK6Itcr/yMbrNUS9mH67I5xWdRbWR/iOEfAEYoUYEUja/02fdFIFMSePXwW/j9ZYHJC/chr7nwilPcIHlSKKiAH96/xvqFo3HF+2hwQnz8RACc7xGZdEvPwMCgValyTutmL1xjUaasYzq2l1VysGXDSsycNIpztZnsvf59EZVq/yYIZHWcv8lDf9BK7PJb2cxo3dWlb98hk6CllUlieFEHxXlbYqOj0FUigeLhzzIJ/Bg7HOqSwKeP7sKtb/MPH1Pz2GTJV33x4sU7Ll+53qtbv6GoWqM2tLToXZdaxLtl6iyga3+dx6E9nggN+Tju+PHjPKgtle+PAI18GkX+MuOXbqEX5M7l8PeTQ8hzdDw/QeOK7jP8kwZXB5k7KF3V+HcSnw8AaCyTtDDXJI1xEi4Svz0yosXPmThUXgHrKvthFqYNDWK2iwZ6+UxIIA0+urHS2GebaVhWAVAoExJI91ISBBqxJFs0hgUSyK1m7qS0lJ0vIqllGxSRwGUyoiREKaCLLA1t1ttEdoZrEICbAGYDoCFPFzUeqOXzaQzT0KUbpbjQUCaBZl+IJTEmQWOddNveKCOcvIcEhOuXbpgCwVBGAtkWus2RSPFcJ/GiYU1SwHGhSzDJEPtM0kXiQmNpF4DfAJAQkmAQ25SQ6qIikECOGQkj+0iyyXHhZgGfw/7TEOcPBM8fc+OBY0usSU46yuYQSVCwDB/uKJJUkMCRjJJQ0JDifSQZ4sK6iSkJB9tH0kn8iAvP/2yS4XdXRrRIBjl2VNp4Lpa4kLw4ytrJjQTOX24wkIyQxJDcigvnBYNpsT+sn2PE8eF5CLo4ss3sJ3ElgeOmhrjwrCmJKYkMNyVICtkekhiOB8/dco4QwyIyokVSxzUlX9h+knfizzm4RbbueD3JGseG4041gjjxuXwWjWH2n2oa5xzdeNguzgESPvnCdwVVNl4bKNvUIQEjVtwU4juCa4pr3l3m1sz1TYLMflKJ5xqkckd3ba5hkkrOFa4PYsBrtsv+5z2cP3wm5wFx4bson6wOqvVsE8eIGHA+cQ3QPZSGN9vC8WdbuHlAXHj0QXn+qu//Dpae8AUBpSTw0/sY7Jv9FD36rALTjWlqcnrJipKc02lfy75PSEjAH/vWY+/mRfgY8Jrrj+93RR4Y8mNibmmZf0HbTj37j540E4aGuTJV/ZTFQGCloaGf0alF3YSHD+7RJZTHEqTyAyCgjg37A3TjuzfRQFdXt13lmo2WDhk3r0DREvxtTl8UBSWRP7hLd9Au9SQlUIRc1klg3HD0lymBil5I4l2y6aP64M/DO/hDyp3vLJVXr161GTly5Hy74uVK9XQeAjNzy0zJn3wEUfHDwsPD4LlhFe7evHK2atUqkz08PLJESLPUcOliMQLNZQY9CZS9bOefhhoNThaBBJIc0CgT5H0a8DSkSChomPLHlLv5NOZY7GTKHY04PuNPmfFMBYyFiXNpjJFoyBcqPzQ8aYhzbvJZJJyZnQmsKSNIVN5YaPDS4Kaip647qPhMIAkbiY+wIUHSQ0VLEQmkMsr5SlJLIkB1i2oKiTCxIQEQ6uEyYP9ooDIkuSp3UCoxqVEJUv8k4RQyI7MeGrgcK7adbSN5zexMIMkOiRpxorHMQhWVBIBjS7WVhUodlRIqJiSBu2XBRUguiClJEAmecL0whgIJLCX6joovCRDJI4kUiRn7zsI5Q+OcBJSkhZsSvI4EjaSbz6ESSoOdWJD8CYWbEiQzp+UmED9zlvWPCheVYXo4sB6SA85FIcAPiQ7nIseXAXiosrJfxIdjRYLJ+SMoclTe+D0DSYgLn0nSybkgFJJfBjqh8ss5QCLHeayosD0kMSSPLFw3JMDcBKCSR0xIZlmoGJLEk2xxnYgLVXyuSxIlwcAV1gHXhKdM1WObhMK+kLyStJIEsi0kXCwcO84PRb8PJFwkfdycYOF6eSEzrvlvPpdzlKowx4HkWAg6xrnK7zjPuAEjdgelGkgDgu8HuuqxT1TxOIZcN2wjST0LlTzOGarTLJm5gxJPzgtuZLBQreT85fxg/VL5/yKglASe3fYSce8c4TZ5PUxMzTN4HSlT/tgdwe70f/YAG5ZMwI2Lxz8mJSVybnH9qOP5pKOtrV2ndNnyv4yfOq9onfr8qfxSMiN9vEr+NM7+3V7Jo4f1p5cDvVC4YSqVHI6ARALVGyAHa1uHBe27u3bs7jIK2tpfVKEM5E/2gfhzgQySBHaWSKAY8SyTwCCSwOHp3UE5ieXHwefGZYzs3+pTRFgod12zFeFxz549h7ft2NW+p8sI1KhVn0lWFbuFyq0iRYvq+tXLOLh7C8qWKn6uS5cuE4sUKSK4JKo3A6WrvhYB7sjTlYu/coIBLpBAKlgkiSQdQuHuOlUAGlV01VJUeA9VKpIh7twLherjNNkOv/x9JH5UHqkg0jAn+aQKlBkJpBsdXcho2NFopxsqjUduGfP5igLDyJ8JFJNAto8EV3Dno1FNRUdZYBgSP/aRBIOEkC6hVO1oYLM98oVqF40QVSRQHBiGRgPJkGDwkmRSyaDbKtcvlViSlcxIIL8jGaIRTRdTFo6Rsh1xjgNJD0ksSa5QSDSoMikigfzuyw9AqqHOMeT8ouJEkkGXTiqCJEkkeiSBvIdEhEoQjXmSUCpQxJ3qGF0A5QvrJQ7iwnlG0ko8iC9deTlPiRGJJIkAPxMKyQyv59iRBJL4EiMWkl6SBCFYFtvKDQf5ACZUqBQRJSq9JL4kgZxLXEeKCjFhu6nKCYVjwutJpkh++B3nOZVAvkJJqLiGxIXn4Ghgitca5wcJPkkgXSOpkMsXKrAkcyRY7IewmUPSTVdUZSSQxE8gpyS93DzhBggLx5IuuKyXxjbXs7C5xO+pCHI+cnNFTALZR64lrneOB9VOrm3+nSos/845K8wfRj7lemNRRgL5PlNmcHNecXNAKv9fBBSSwAC/SPy+7C1cBm9ApRpN0tmWQnPT2ZKifwh2ZWxMNA5tX4kD25bjc/AHurpz3nHDQt2SN6+ZmXuTZm2nzZy/HLlypU43RQRQFWH49CkELj3bRV+/epnrkhudUsnhCKga0xze/H+leYwI2r5Ctfprx8xYaWpbhHaYXFEm2cudD4wmCawrKYEi9LJFAl3EJFBBYJiYmGhMde+Ns8cO8QdVvLuepQnz4sWLxrNmzVqhpZ+71JCRE2GZ/4uvviLlT+li0gAiIsKxc+sGfA56iyJ2hfu6u7vTDUgq3wcBqkp0t+OAifMWCYSAhh+JkEACqTDRKKPbsFColnAXngYbjXm6vgkKj7jVNP4OyBQM4fPMSCDJAkkVFSjOAbo4smRGAmnc0pCkoUy3SroK0pAlsaALXFZJIJ/Ps2GC2x7bRENeGQnkmT+6lfFcHzGkSyILiTIVECowisrXkEC2iQY428k1TFdWlsxIIHEhOaLCQiOEio+g3vFPRYYyx4HvCeIolMxIIPEXEym6YZJIEh+Seip3VIfYd6rObL988A6qnZxbvIfufiRtJFQkK1kpdFmlskRFjc+gUkt86NoqFBJ1Kl50jyTRoNImuHuqSwKpyJEUZ0xclvoUzh2STLpIKiokgewzCapQqFzRbYx/kjzxrCTPy1GNJNHjxog8CeTcI7niOVZhY4ZuliSOJIFcBzR+qVwqKiSB3PwQAleoIoHEkWSPJTMSSDWTrqeMAioUfsb1SiKpLDAMjYmVMlJLF2v2jfOAu5ycP1RIubY4ZizKSCA3g/ie4/tLILhZmUfStd8fgQwkMCEuCb+veQYL/eboN3Q2TPNZQEOOeSlUAWXR5oUmP7p3E5uWTcKtK2c4z/iu5gaTkEZEnZ5x/lQr61hx0/jJs0vWb8zXaPqSwbaRfSB8LpjAyUlJOH3iz6RhA7r7REVFCe9EddogXfN/QkAigaqBL2xVyH55x16D2vUcMDrd2TBFtyrL3cLPXz5/hOHdy+L1UyVBZZS0pf8gf+zZHyKcT1LdYuVXDB1X0GrtIrv04YfDEhNxJDgETrkMUcrQENpyLyKNy1f5g6v8EGT2W5R1Ehg/HCSBmU3cK+dPYop779efgj9yV5uGT7bL9OnT6+/bf2D9pJmLitWp3wQ6urqqk8eLGidu55NHD7B2xQI4lS15tVu3bu729vaSW2i2RybTG2mk0xikUUlDj8afoKBQlaHRTgNYIIE0Lql+0M1PcDejssIfMZJAkiXu9gvBJ0gIBRfQhlkkgWw466ZLII0+QdbOjATSoKTxSrJAd0UapDSgaRzSNVURCeR17CNJBt3BxEogjWu69tFNkBiQyBAnZSSQ2NG9jUYoDXmqSyy8j4Yn1QYaHSQlJGB8wdEgIZZUeQQ3VvGgyaeIkFcCeS3roEpGNVbIA6dOigi69wrki8SPpJfY8TwjCzcJSMKo/rH9WSWBJEXEkGSEBJ2BWtg+kiuqoCQDJOg8L0biRFy40cDv+E4i5lSkSTKo/pBAUFHkGVEqrFRD2XduMJAQiQv7RUWMbsgsdLGkWkhVk+0geSbmdPWkOyJJBVUlqn/ZJYFsF4ke1w3VWPaN48JNAWKhDgmkey7nKjEi4eH64dwkUeY84trjHOKfdKEkcSWZli/8jhs8jPpL45UbEZxzXJtUTkkK2V/OVapuxJFrhWvke5FAtockl0SWhe8EEk0Scz6TijLXLzGjKkuXYUF9pJJIq5skWzjDRwJMjLm5xPkpKM+cy8SOSjf7yGdwbnGsuUa4WUU8WTg/hEBK8mc8M315Sl9+FwQykMCHV4Lg+7s2Bgxdg5LlKqu2LRWIDQnx8TjgtQK7NsxHeNgnzkNuCikKKKWqU/ny5jVza9a6/fTpc5bAyOjLT0E6W0tDdaTQ0M+fMdptQMTx3w7zvarMO0BVe6Tv/yUEJBKYOdBUAduUq1hz09QFm3JbF+aGo4IiL9EL7olyrqEr5ozB6aOrchwJ9Ar8gF/CPqK4ph7mWdvAWo+2zZeSk0hgsJgEKpi9VFunuPXGpbN/zIiLi6P731eXwYMHX34XGFxzxryVsCwgpwYKtcvtjCl6aHx8PLasX4nggFewLmjVadKkScyLJZXvgwCNJeIrKG18CskXDWPh7J5AAvkdI3ZSPSLZ4Tkh+sTQ0KdxT3crGvY8Y8XzZTTCeUaKRlpWlUA+i+fE6AooKJL8LDMSSOLDHV5uGlDRIrmlEUklgQRNEQlknSQQJCFU7miQCoFh2D+6DfEz9oduhDRCM8sTyGfQWBWvOr4o6N5KYkPceO5L/MPP4ABUM2jkk7yIizokUMBJ/Ex1SCDJAckCDXASXeLM8aMxTHJMokHjmmQ2q0ogI1symApdP7kxRoOdZ/9oiHNMSZK5oSCME41/ulyS4PB5xJiBRkjWOL/oMsX+kfSwLayfQVuoADEQkXzhfOa4sj6Se9ZDfOmyyfEgsaSqSYWNZJJqKv9ne7NLAtkGnmmk2yk3LriLSEJCV1CSVnVIIOcByQ8Dt5CUMXAT8WIbSWo4B7kxQvdmbnpwPpHUyRe6H5PcsH/Egmce+Xdhg4b1knBy7EmUSP4FBfJ7kUC6XrNNnGckciS3PN8qKORUy/l+IUkneeX4kZxSvWMbiQ0VZBrwnPPcWCCpJMnjhoagYgsRf/kuoMFP5ZnfkaSzb3zf0X1UeEcRP5JOqfz/EUhHAqkC7p39ANUruqNt16Ewys1hy6TIR52X2ZZP/rmNTcun4PrFE/QC4EYeNwO4+ZfVwvdiLceKVdaOGj+9TMMm/FnLehA83pOYmIhLF84mDejd8U5UZCQ3UtUJUJPV9krXfyMEJBKYOZA2llbWW7v2HdGw18Ax0NISRW1ScF8aF5TL3cJ93ycP72B4r0bQ1vyco0jgzYgIeAS9A1qYwP/vz3AJN0F/c3MYi/qa00jggBGp4omiyXvqjwNYNMP9wYfAd9wJpUH11WXZsmWVfvnll73Dx04r0rpdF+jq6aV/tordMXE7nz99jJVL5qBKxfJ3GzVqNMDJyUk6G/jVI6S0ApIdqhckSjS4eKZHHHaexIsGvVBo1NPIpFGqKDw9lQwqLlQZBYWZRizvYTALoZB40UCjsa+s0FWRBEEobAuLuD3ie6ncUflj2wQSy+/5bL6YaECTELDw7yy8nqocCZGQVFpcP3c0iBHbqqqQfNE4F9zjxNeTJNN4JzEQn7+lgsEzWlQC5dUItpXqlPBsEiWSWhKKzIoYJ3F/SUzYXyHICUkPSS7r41hyGZIc0WgWY0iDnbt7YlWe5wmpHipTUFgXcef4iseC7ea9nG8kgvLRRTlOJMw0uIiTfMRUYS5RxRLSGijCgvULrpkca+FMn3AtA9VwE0OcI4z3sG1Uo4SIo9wUID6CayUVXbZbWVh5zhUGNeG4ksgI9XCNkYgpe9/SHZRzjWHrOQYkLPxfKBwDzlPizXHgtZxTwjxWhAGv5/PkMea1tKj5PQmq+HwjMSMmAl5U0dgnGtDyhUSc4yuk8GC7OV8FlYUqMo1tsYGrrD6OO1122R9iS/JKHGky0MVcjDevI6nkmhXSfght4/uJhI/riaofVWTOc/5bGAvhHcV19U1+/1S9GKTv1UIgHQl8cPkj7h/Xh+uIdSheukK6XMSKalN0LpAq4KEdq+G52gOREWHcBOJGG9/R2S358uTJ49a8dcfpk2bMR758fCWnvjnlbS1lxEFoZ3DQR0yb4Bb666F93Nyi14VUcigCEglUPjB6urq6rUuUq7Rj/uo9+gUK0vbLvIj9t8WpIXjX9FG9cfzIzm1mZtp9c4o76If4eEx9+QqvGxqgYueCeP8sAnfXvsJaE2tUNDKClswtNCeRwJD44UgjgXKzl5i7u7TD1YtnJkRHR/Llo8iQVzWMCr8fP368z90Hjx0Xr96CvKa0Wb6wUIUvSCUri6Gcd2zdgH98r0NHW6u5l5eXEJwjW+2SbpIQkBCQEMjhCAgkkOq5VCQE/osIpJHA+NhE7J/3CNWd3NGm62AY56bXsuJALPxcWXTQxykq4FRcu3CckYS5M05vh+yogMJ4cHOqaqmy5RcOHjamdseuvTIQwDSzRgULjE9IwOWL55IG9u54OzIykgHX2Eap5EAEJBKofFAszPNbbe/pMqppr4GjU3ZqMgNL0U6NcD7w0f3bcO1WLyIqIryGmZn23ZxCAn95H4D9llEo178QCpU0RkJ8Ms55+sHUOwq/WBVGXlkU1JxIAhVFrrpxxRtT3Z0/vH/rzx1v7oQqytyRrWW4cuXKoqtXrznjNm6aTduO3aDNSKFyNSkKFiNcIr42MOA9pk90R42qFf0qVarUqWHDhlIC+WyNinSThICEwA+AAN0SuXNGd0epSAj8FxFII4GPr4XgwSkD9BuwPOUsYHZsSx4t+XX3eqxfMhEx0VF0yafaJu9ZkB2cjQwMDFxbtu0yb+K02XpWBSk0p5bM7Jt0D5J5wgUGvsfc6RM+Hdy3k5F+BTf+7LRJuuc7IiCRQMXg0t2lvp1Did837vXWM7PIn6aHKwJMUTAYsRK4Yu5Y7Ny4lOcD3MzMtMNzAgm8HBaGRRGByNPXEmUaWEBLO7VnoR9jsH/qA4yNyYc+5ubQ1dBATiOBA93Sp4gQhnDMoC64fP743KiICEap++aH4ZctW/Zk7/6DRXceOgkjIyFqt+wFKTcxMt0wSE7Gvl2eVCz5Aq9z9OhRsSvhd1zuUtUSAhICEgISAhICEgL/MgIpJLBCM0v8vuoZ6ladiGZtnZErl+wYtpKYAuIjRmyv8O/H932wYdkUqoDc7OY5WJ79FFyCv6ZrbEnVUqXLzRs8Ykz9Tt2EQNBZIIGyhsYnxOPS+bNJrs5d/44MD2dqHLF7+te0Ubr3GyIgkUDFYJrkMc23rWu/4W0HjZoBTcEtMt2WiOwfCs7/pYXLTQYiI8LRppY9Pn8K4gFwPzMz7cj/Nwkca22F6f6v8bS+Hmr3soFx3i+BYEhe/7n0EZcWP4e3XQkU4vm3HBQdNCRhOAbKzgSKh+76pTOYNXFw4KuXzxn4g2c8vpkKKDxn9+7dZn369Lm/aOVGy649+6WEc5bfHcuwoJSssE8hIRg11BktmjYKKV++fL26detmdgboGy55qSoJAQkBCQEJAQkBCYF/EYEUEmhmbYBX1yzQrcc8lChbMc22VKcdgtiQkBCP3/ZtwYrZIxEfH8cAX4x6/FVR0OWeb6itrT2sR98Bs8dO8tAzM+Px3KyTQLb33dvXWDRnesj+PdsYyIiRe6WSwxCQSGDGAaFfdB1Lq0JnPA9d0rKytk1n6MsDJh8MRliowucbV87G1jXzTsbFxjDckn5OIIHFDPSx3TwCjs6FYFPGJENS0KTEZOyf9xCFb8Vjt0NR6P51LcekiOCZQEVK4LQx/XHh5O/jP30KYiQ8ZYENvsXye1vYvojVpZuPoc3gOUp28BQdphY/PDlFDdyGcyd/R0x0ZMWTJ09KLqHfYnSkOiQEJAQkBCQEJARyFgIpJDDoTTRKWPVDp15uyJM3NfCKSjdLucigTx74Yt3iSbh24QRVQLqB7k+YjAAAIABJREFUMt/st970blKpSo0FbmMmOTVqyowzarQznYGT2iDGQLjgfTp5SP9uVyPCwxkhl+lSpJKDEJBIYMbB0MtlZLStY8/BXUdPXZy2QMVACefR0gWCYT2yxSoQwYjwMLStWxQhQR+YV4xR2Az/3ySwolGutXnN9JCvlyUqtfyS7kAehuiIeCzr/Tc25rFB50dPcjQJfP3yOUa7dop49I8vo78x8t/3LIwOZ7VszRZ078NI5HKRs9TIoyM0LjIiAs4926N3j25J9vb2pRo0aJDmLuHj4xPj5OTEyHVSkRCQEJAQkBCQEJAQ+HERmF+2nvlEfW0L9Oy1FNXqNM1UXJDjU2n/ZETQPw9vx7yJPGabzJQhTGvEaNXfujDX7uRBw0ZNGD1xBoyNc6smq0IL5FKjvXntj6ULZoXs2+W5Wjob+K2H6evrk0hgRgzL5TO3vLPn2C1Y5C+YopIJICkKRpLC/cSTXkYEk5KSsWG5B3ZuWf5HZHgYc6Uw2fT/nQTq6GmurdOtEOr3toV+LiEHreKJ9PhqMA5NeYCQ6PjvQQIZKOBN9Cf1ic7CpQEQooN+IeLJWDRzFE78tm9Z0IcAngVkqPLvWrZu3Rowc9Zsyys+T1PVQFmRnx/pFhf/oSDZ6/7d23Ds6AEYGuiXP3jw4L2XL1/qnT59OnTMxBG6Hdp0DtWAdn4vLy/OHal8GwSYYoD/KzqoztDtzNPF/JLf4nzFt2lx9mvJrK9ZqVWcmy8r9ym6dpgsz6E4lQSvY4g8d1ly4axGuGNIfabb4GYbxy+zZMlMG9FKlqPua/vyre9nH5iagPNPSE2g7Bm8rp0sXxxz7CkrqgIyqPqea4J57Ji6gIbhZQBbZOkSvnX/FdXH1BbM9cjnc+yYZ3D/N8g9RnmDeRkZVEOcRkJVn8YAOAjAX9WF0vcSAiIE5uvoaU3s1HsEeriMg0V+q5SvxNE2lcab4IUy2+Hpo3tYNW8srl86xfQhzNs55zui3KxSlRrzRo6b7NSwsShvoBoREsWmDtXAM6eOYfRQ50ufP39iftvvvVH/HSH5+aqWSGD6MdXS1dXf2GOAW3/3SQvTqYDKCKBwu5gI8u+v/Z9jpHPruFd+T5skJCQw8AeNyv87CSxWJe/a5oOLpEQDVafsm/sQf//x/luTQLrcMk+ac/Qnp8yTL4oaSRLIZPHiM4F+zx9jmnvfz3d9rtMgooGSVQNSHRgyXFOyZMn4/oNGavfun5rqTSEBVLW6eGY0MhJ9urZBvz49YWtrW15bW/tC956d83SYVgifAxKg9ars+4SY5NK7d++WzwWWrXZLN2WalJ354pgMm/m4hNxpPzJkmSWgz0q/viUJZB4/nmE5ItcAJtqmexPVb+Z0zEqhMcRE9cyBx93mzDaChNyBzBeY0wrzfB2X5fhTlTrmAICGsgTkTEKurIhJHvMCMmG9uGRGAhkakO9U/lickW1kkpAxHyTz1cnnsfvWeJIAMh8hfy8Y/j7lVSsjpUzO/jX5x4j1Ulli+SVZaDjJeTcFOGahCunS/yAC860K2U0cM2MVajVspZD8KTMXBEIVFxeLk0f3YNY4Z8J3TqYCfs9jJNz0mT7Mfbz7cPcJWiZ5uB+kOD+zMJ6KfFJpD/u/fIHVy+cH7Nm+hWtt2XdwX/0PTqlv02VVZuq3ecqPU0u5PHnN7uw/dQcWllbZJoFJSUlYNnssjh7Y5hX2OcRNtGv6fyeB9XrarG01nHaQ+mVs9XPfmgSWMDA0uhodFZEn+hPzDKtXBBI4YPjklDcRz9V5rluIgzs3HH77+iV3aMUJiNWrNJtXeXp6Pp89d579mcs+yJWLOaq/WCjiN6WqFzuvPbhnJw7t3YZBg1wxcdoY1OiVG46NLJGYkIz75z5D41VJP2vLwjXnzZunSh3IZm+k22QI/GwkMCcO7PcggadlpJIJk5UVKo1Mwp6TSWBTAI0BTJURLmV9YTJ0JqkfBWA8ABJodc4EecvIiyr1T3ju7wCYFJ0vaSHaMp9NYkbMqbp+z8LNAvaPidXF73YmbmfidaqhnE/ZKeUAUJWeJiO16tYhkUB1kZKuExDQ1dbWnt++x+DRfYdMTPEwE8cMUKYGysebePH0AZbNcsf1S6cjAawFMOFfgLhlrXqN5riPnexYvWbdlGB4WSmCOBIbE4PDB3Zj2kS336OjoobSCywr9UjXfj8Esjai368dOaFmKlJbuvYd1nfinDUpBFA4sJvydxVIiZXAwPdvMahbo2i/548aALghci2TSGDqSC/p0GvI8KN7NulFBJVVe+wFEuhCEgjwrCWmjOwVe/Xi6V4AfgMQp3Zl3+DCSpUqJXfp5YK+LoNTahMf8FZ3YfFFHxUZiXbN68HP7wlajiwEpyaWafMtPjYJz65EI29Y9Yelipdv4ezs/K8R3W8A0f+rCioHNB57yAzkm7J/8095dYwuiDzcyRBoVBf4b0EJpMFLZYm+MAw2tFnkfkOXwtoACgJoLXNBpDKxT0mn6XrGiVsagC8A/hAKEWGp6pyUPZtkZY/MXZU/9nxGJwB8P3GeX5flW6NBz2Ijc6FkG+hiyWhxdrL+ivvKWN8WsraWBFBBzm2S9TGoEl3tWNgOqnUkGlTZWRSRB7oGcleaqsoVAB0AUHFaISNctwDQBUgICCAmgSQ8PNNCOZ1LQawEzpZhy+/iZe2m65O9TJ1ikAG6fdIFnPWTFB2TYUg1kbvNXWVulVSzSPD5PHkSyGjCHBfmFiWxuSMjHMSRy5jziPUzJwy/Hy5TGklESNbYBm7NRwPYpMQ9i1voxJIBHNgvqvpeMszYb4ZnZi4tto8KJd2lGElPmRrIOdqHaYwABALoCOB/7J0FeBVHF4YPUUiCu7tLsb9IKRRtaaEUL+5W3K1I8BLc3SlWrKVQ3N3dKR4gEIh78j9vcjdsNvcmNzRAZM/ztCS5u7MzZ2b2nm++I3+bsdliAgLJWgHjB9uorDXlEegMF1zWrFZg72AmCYFAf+wHjFXl3QyTyJoC2KFjWMaVInJI0xD3Pjakv6e8klbY2zC/xoxJdA2A5WCQdcyaZo6ZIwTdojPWAsw/e5y5MybsfdYogHOziOBGqjCBvCcmiwjFsBkfbOUAA4BnfwEy2cN87mbYX7DWxiS7wTWV/c6YuE4ZNyUACAmoYVin7CHGxrpGcorIIhH5yrCHGB/xYrrEDQ1UyJGrwPgu/cdWrVmnSTgAjC7MSN11Pz9fOfjPVhkzqEOIn68PhzCsM/792JLVzs5+XL8ho1q2bt/VSlsay9TD1WXTuIbfb16/KtN+c3yy668tEw3r9ZN4bX1sBcX39s21VeP7OM3pfwGH5CnPr91xziFH7nzvYwFjGBMYHBQsKxc4ydplM3e6vHTGOOCLVBEdBIqktraxPTlj+a4CfdvVTuL2sog5cxN6DSDwtX8PUUDgn5tWyKqFU47dv3MdI+2a2Q3F0oVTpkw5t/2vnWVWbtgu9vYOUSYRUj9SnVBIeUGuXbFEnJyGSef5BcUh9fuSHXzu7RYgl3f4yJd5frqcKW32Jm3atLkTS0NIqM1w+IKRDXgBNA8Rkf8ZjGY1MOpgcE0EXBFXNd0A+BQQiAELC45RBQjAlYV6TMtEpLPBpZnPYKAAKxiaGPzawwiAH1/YPA/ABGCjcDYsCy51AAmMagxTjPrtBgOX6wFVGJ+AraGGNogZA9SQFhxQCCtCPzA8Maz523cawAvjAWjBoAQwMQa10CYGKMACAXCRaAnDMyp3UJ6NIY+OccMEiLIXMfQ5mKEfADU2OgaxAgLpww7DmPcbwLoCAmGAMLSJ8eP9yUkRQATgh+ELwACMUXYH+wKdAqQBsQjtYvwzrzyX3wEavI/VIDCNYX2gV+YagIIxzXgBa8wpbBf/EgMG+AK8AIy+NOgZfTPvxKzRB/qkZacAdhRy5u/MMQY/c8p9Sup04u4A+wAVACHtmXJZRcfcx3/MI+CeQ4noJCYgkH2CXtkLMTHWAN+sd+Yf+4J14WrQI7rhoAAAy34AyACwAOvK4YMyBg430DkABzAYE2HN8GzWCesMQIibLaCsvgFc1TIAJvrJ/AN6tW7ErB0OMahxhhut0l90w++8D1gHrEV0xLplP3MqyBrBhRZwyd7knrWG8WjT+XPAw5yyJph73guES9AuBw+sTdYN65eDAUA2ex1gyvxQEom2OXiBtWUf8O7QAuuY6FC/NnY0kMzGxqbfD43aDWnTbYhDluy5IhEMPCYqkgGPJ8KLpo3pJ0f2/cVhJO8o1uKnkhbf1PhudL9BI/KVLlteklgYSmNpnq6taah8rPzd19dXNq1bKZPGDN/q9s6136f03PpUioqPz9FBYNiskSFlVt3Gbbs5Tl0ekQEM3aGmk8NESAqDNff4oQzt2cLz5tVzbfz9/TE+1AahDgJFupcoU3H81GU7U9Ypl1neOXOgbp4oILB9j2Hi4+UpTo59Avb//cdwDw83vmhx9fqkki9fPtsUKVP6dus9WOrVbxxhnUT3YudzNRj09vaWH2p8JeXahEihCmkjfSl4uPrL7X2B8kXW2mczp8vZrm3btnpwtenZxuDC8APYYDSpazCqQSBGGgwK4A/BeAXAYFgBIjAg+ZdTfARAhJGLKxkgEKMPIxXBiOR6gIU2fhNj3c7AOCq9JrkEXgIwCYBADDiFJQAkAvow7gGBGHXEZ8GIIYA8jGbGSFILGEslhhHAhYFoDARifOc3oTYYTRgIDFCMSg4a6BvsZ3QgkH6gCwTwhE54liK8B2FnGBNACHDY0wC4lRg1JSaQZ8HMMgbFKOc+gASAQRHmCSMZQ1cNAmEK74sIqY8BXrCqMMDcm0kDAjGqFUZNaRejG4aJcZB1D+AM8EdYF7zPeWmhc+aBuBkPw+foD/d/LQujgECAAX1FAAYwphxYYMyzZpRkI4BBWCBjgdscZtA/xsK6RE+MD/1FB5ZiAgJhwFhjHH6YKzDwMFYAI9huhP3AwQaJwAC9gDtYPEWYI3SmBYEAMN5x3MfcI20N/yn3rjGsT23/AIHsA/YUwh6C7WONoyf895X3J4cCrHfYc62XBWsR4Mp8IIyPPU577F30X9Ggfz7ngOCsYd44wOD9oo5xpV/olflSC8CUBDVq0M8hDIw94A8QyFoIy84hAoDloIiDIw46WEvqfc0BE4dEgGBdPp8GWC9f5cxdcGz7Xr9Wqf1TyyjJBVPGOLGAh/f+KSP6tg7x8/XlfQ8LqGXnP+YosyRLZj9pyMhxTX9u2d7GwcG8fBJa/3R+v3b5osyaMv7Rrh1bWN8cYCWEBGwfU/cfvW0dBIapuHjK1GkPLVx/ME2BwmHuiRFcQcP/YDwoVqG+g4KCZMUCJ9m0av525+ePOXXUZqlL7CAwpZWV9a6RU1d9WfXbhpY1SqaMMQh08e8h7bsPk9PH9srC6aNvXz53QmEHPvpm0T6gc+fO1qlTp/77zLmLNRet2iApU6Yymkk2qqxf6kOEJQtmy5rNE6X52PxGM7e6ufjJv8eSSL7UX51499Kv+4wZMxRD65OPPY4/EJUD0jAaSWBBeRYYMIxnNQhEf7imKC6cAD6McYx97uN6mAu1wGbhEkb7uFjCniG4k2LkGQOBuCkSwA+gUISTfow4QAjvCXJ+cx2iABkoYQAhp6YYlYoASmAcAFMwB+ogXwAUrJIxEIjxqPTX2BQC1jAyGPceAwBgvNGBQIAi/UBwqQUEaAEJTBzABhBIajxiq7gPN1JEAYE8HyCKaxuumQj9ARADGNTCvQBQNQgEqPMsDH7ewbgn4qanAENADesBg5vkIIBrmB5FOFCi77AtJKjhAEEBIco1zCNgECMfEKjIc8MJPcBTLQoIBLgBiBCABcAEsAqwAyABCplXAAoul8asLcBCWDaqiEJ/Yd2ikpiAQL4IYXnRI+NSC/MDCAbwqEUBVIxX7QEDSAbs4hYKUIZRVYT1wPrSgkCAmgKyAFwIa4T/EA4o0H9YbEBE4dkATT5HChqYNoxy5pt5x/WWfY5OmAtjIJC4Kxg+QKoizA2u3KwJ9EPfFDdT5RreO4AwWOKwNJBhwsEK/dKCQA5QGIdWn+gKkMf7ifdSWNxB2DuMfvOeA+xyGKJNEMJ6hw3U5fNpIJ2VldWAqrUb9evcZ7R1zrwFw1hADalgKiaQbmNburx0limOfWTPXxvZR7zbAIExTZ71X7XQ7rs6P43oP2R07sJFS7xPbKNp1VRgsmIje3l6yJoViwJnTx2/ws3tHd4p2nf6f+2nfn8MNaCDwLAvgtkNW3TpOGzCgtBMlQo1rwaCoX8P/59Ky6pCnk8fPxDHQR3fXT57vJO/vz/GiXajJnYQWL9AkVJzpy79O3O6DJnlm6J2HwQCW3UaIAtnjJYdm1bOdXn1nFPPzxZkXKFChTTWNjZvmrXpLI2ahB1wq107otpgygtTAYJvXN9Ig9pVpVybJFL067BCsloBCN7Y4ys+DzKu3rlzp5ptieHWT9CXA54w9mByAGW4e2F48jNZJDk5x+0R0IWhCLuHYNxSq5F3AsYvzIAa1GH4wgwAIgCBxPpguCNRgUAAH30KTetmEFy/MK5hxACBAAslBgjABwiDPYR1wOBVAz3YKoAP7BoGJeDVHCYQwxdwYUoAjhjIgC90AMhFogOBACcADQKrSn/UY4VhxY0JpgujH5YNPaNH9InBqoBA7gW8YfzCuDIujGCuURv8uL0BJDEi1CCQ2D5AI6wbxjsGPq6S6BtAqHYHxUhmDgEoirAeYCfpI6wPawewigAi0B8ugrA0zBH9VSQ6EAhTBHBA6BvPxu0TRhFXWMA+bbCmYKi1LBysEm7LrAfGqAiMDy6VgMyostrGBATSNoB1pgFoqNcMsY0AV3SgFvQLEwg7qZRdwD0awAQQ48COfcW4FQGwAWK0IJDP+Q7FS6e25jn8Sjwi82AKBKrbZK+zV5grjGgAGvuXtcj+hnHm4IU5UAvgjLHAxqn7i74ZHyCVuVLmgvni8Ihs4AA1nsV7SBFTIJD3OKwlL32FGYFNR3ccVLH+6SPgE1GDQEIh6Kf6OYwFEK32gDCiQv1P0Wlg6tSpVS9evJj+2bNn4ubmFnDlypXXgYGB2BvataJtindFjUyZs09s0WVg6YYtuoq1tXU4COTicDCoBoWaViivcPbUIRnYtXGIh9s73h24p2sz/EY3jNj4vEDq1Gmnjhw/pXbd+k0skybl/NI80Ya/nD5xVGZOGXvz6KF9fA/zXtbZQPNU+VGu0kGgSNl0GTL9OWvlP5kLFPkiEpMT1SmNMiPKKcf6lXNk3dJZOx8/vIthZ6yAZ2IGgbw1lvYYNrX+Tz93SWpnby9VPwQE+vUITbE8Z/LQV8cP7OQLELeYmMSsxOpGcnJysn/27NnSy9duNl35+xZJZmcX8RAhiqdpQSC/L5k/W5ZvcJSO04qLpTXfI5Hl6iEXWTn0KqfMOgg0rl/QOKAERgrwQGwghqvCuiggkPWDmyCxbxj8uB0CXpSYQOKWACuwaxhVMAMcFGHExgQE4jIGYFDYLQxHgBxABYMREMhJP/3F5VNxI4cFVGICeSYMIG0BenBJBKRijAJcGAcgFkBhKiYwOhCINgEhuMfBnCrGRkxAILrEKAYsUdMNo5j+wULCmqgTwwAY0Qn34CaoxASyn2FciLEDHGOEA5C5jvsBbbCgsFXcowaBAGfAJtsJ4AFjB9hnXM00IBCmDSCJbnmPMC+0pcQEwjQCQGBPmR8OEtAzMX2Ag5iCQNxEAaUY98wR88laZO1xKg7Lx1cO6wxmmHWoFkA5rsGABXXtUMAfa4j3AbFhgAREGxOmBYGmrlOeCUPKngB08r4huQ8ACLYXtou/aQUWlL3CODHuGAtrlrkCNDJuZR6JayKuzlhMIO3CznHIwT6kHeaG+WUO+I+9ikuoVgCWxNixv3iJEg9IuAB7ibUJOOKgAeFf3LXpm7Z2JaCdNcu6YC1zaMCBgBITyBpkrHgGsGZZL+xhxsezzQWBAFHWMWwuzB7vKQ4BcBnn96hAIAw5tgaHFbzzWJu4wBM3BoDX5QM0sH379qqrVs3IXbJE5kF+fq8Leni8E19fb1939xd3PD0Czh894bn93bsg1pKp0k1praysen9Vre6Qrv3HWOctWCwCC6gmGtRgkK4qNicvMLe3b2TSyN6yc+taWEC+w9gzn5oFVDTY+4cfGwwaOHxclnwFog7j0QI/pYHQMbm9k2ULZgYunT9zvrv7O+Ww7QNmSb8lNjSQ2EEgp/Nzm7bv3arPUCdbTmpMxf9Fp6hXL57JpJE9fU4f2dvP29uTLyZOvrWSmEFg1ey58i8ePWNd3gJFSomFhYVUKxZzJtDZu5vY2TvIH6vnbXjy8B4GFEb6Z5VixYplT5Ey1eO+g0fKN9Vq/icQ+ML5udT7/mup3Tel5CkVVpdHKzoIjHa6Mfz4cuELU3FLxIUGo03tDgqgw6gjJgdGCUYLo1QBgcQlcQ8MB5OBMYqrJV/8MQGBdBiWB9aa9YqLGPGKipGGAY9xjAHJqwYQA/ABoGC4whLAytBfTvlx+wMwIDArjAH2EGYE8AQrQJIT9VgBGeaAQPREbKL6lRcTEEifyKhJzAdgEkaDeYANRdQgkIMh2BHGAnhRZwfFkCYJDMwtJ+AY2LA7XIPhi/4BiYgaBMIcAaKxUphHnsH9zDHzps0OCkBRknEABGEmeX/zPEAioAYQAJsFqAGwAAyYq5iCQNxSYUXpP4Y6QAowx+k++mL+YJQBb7A+9JVDDEUAcejLmDsoumBdAaq5Dr2pXVVpwxgIVNwKTW0qgCB9U5gm1iSHIqYyl+IKCugCyLCG6C/gibWAALg5YOA6gD0ACkCH7o0JhwPsG8AncwvTyT5kf3OQYkwAgawd2Er2DH1g3/J3svSy1mC7WRvoF/YYZlZbu1LZt6x/krngGg5zyyEvByTsPYAahy/0i/bZd4CymIBAnkN5EMAebbBnWIOsccBlVCCQe2G6uZ6DDlhO3mOMR2dYTK3qKP5+8ODBGjeu7Zv82mVvqcIF30i+PNZibfP+QPbBAz85cMj96Z17fst37XYnKZjWpZGLK2XJlmvSz+37VGjU6heTLKAxNlDpWlBQoJw7eVj6dmoY4unhxnuTfY/3xOeSvClTpp7tOGlmze9/bGCVLBnnMeZJBDfREJGD+3bJnGkTzp09fRwm39Q+Nq9x/ar/pIHosM1/ajwe3FwhU5bs650Wb89eoHDJJBZK1iMVPc8YoisPwTWbf18ka5dMP/zw3i1OFk0l7UisIBBjbF77XqObN27T2y55ilSh5kH1YnZyfH9OKVokatcCf/8QefrMX6bOfCku3vUkIMDv7f5dfwwL8PPjpFUbj/HJl92yZcuyv3795vHJM+dlxtwlYu8QVjcwus1ljAnkvsnjRsmu4/Ok1bhiYqX68lEGpoNAs6cY4IbxGp1bFCfxfHHjaqcV/o7hjutXdIk3ousY7qSAOECJmr0GBGIIw+qxVxSXQdoDBGLwwqhh1BI3pKx5xV0UoKK0B2PChsJQ/5wCgMI4xniJrT1KkhAMZJLCmCoHg9EPCwm4AQgS06jOxqjE2XGyDshiPgBziigsqDqujzWEKyFj+RDDWokJhG0CmAHolSQwynNZq7i/wkYpcYMfOn+AFtYamS+jEg4JcMMElEYlvMrQE+6O6D46zwuuR/cAZ/VYWL8cqCilDXgmn7PGozNueanSJmykUrPQVJ8BUsr3MPOlZfhoC5CMW58xjx1tu7jhwrYaK8/DWAFe/KsA3Q+dNw6ledfwntFmKo2uTe7lAIM+amNYo7tX/9yggQcPHtTa/c+mCUEB28tUr/JOcmS3EexCrbx9Gyh/7XTzH+n4fOpLl0AOjNTzldbKyuaXitVqD/llwAS73PmLCE2ExwMamlMAoDZGUHmWp4e7jB7YSXb/tRFCAVuHg8RPWgbLyMIY+FPj5v0HDhubMUdOiHrTEik+0PCH0DjHVy9l/qzJvhtWL5nm6elBOEZM17u+ZmNJA9HZqbH0mDjZDMbAjJadBzTr1McxWdJkdhH9tdVdVjatiWGQvnfWxEHepw7vGeDt7YmLjDEWkLsTKwgsmyFz9mWjp68rXrRUebGwsJQAf18Z1ftnyZr2opT+IkhKlbCTbNkiej8FBIbIs2cBcvGSt9x/lFRc3uUSN48U8uzx/UP3bl/F/QUXnc8ud+/eTXH16tWx8xcs6tW1Z3+pUo3cFB8OAp88fiT1aleUBiOzSI4i2sN8ER0EfvYpj+0OKCBQyUKpbl8BgRiHxgRmDDdD4qdggmC1YL1wM9Ulag0Qh8gBAUwlbBFAGzAO4AE8xpaoQaAWkMTWM9TtEGcDe6fE5Zl6Bp4UCPUtP4UAOmHOYLgAKriMkvESt10l821s9EMBgQpTHBtt6m0kAg1MnTp1jgTt716t8iMpkN/aKABU1ODmFiTDRj59vWyVq+LKzUehLGDm7LmmN23Tu3TjNj3EysoqDASqgSBXJgm7WPE+U5MNwcHBcvbkIend/qcQL08P3k0w8niLfG4pmiVr9oXjnOZWqFKtloW1TcRyVqGd06A/U8li9uzcLvNmTDp/8fxpEkZRJkiXz6CBxAwCq+fOX2TR6KmrcxcoAgtoEW61Kyc26vkwpajAwABZv2KWbF6z4M8nD+/hpqUURTY2nYkRBPKWGFu/ZffOrbsNT5U2febQl2GAv588vH9Trpw7KnevHhBbi7siQdpkqtYSnCSDBFsWlOx5y0nmrDnl4O4tPicP7vzN29sTY9eUP/4n30qzZ88u5Pr27c0Hj57JRKdZYmMb9nKMSWIYJbaUf4cN6CFXn2+RJsO0uRd0EPjJJ/fjPxBjFZdIY1+ExKPB6qkTrah7BNuGuxxsplKwXC8Ubf6cEauICywbltNo3HSVrKTmtxL1lUqxeGL2/iubbE6fYIijY8vMaedjXIM7KO6h2L8RhuNoAAAgAElEQVS88ElqYoxh+y/Pxq0TF+rPkUDjv/Rbv/czauDSpUt1Vq+aMK5S+etfVK9qLdZWUZvHwcEi5y96Bf3U5MFpV9dAYofJ7Jveysqmd7mvawzuNXyaVa48BcPAnhEQqAaFobaC6nH+fr4y6Jdmsv+fbRxG4UrPoffnZgHpJif1I5u26vDLgCGOaTJmUie/jYT/TM4mNo7raxeZPXWc76b1K6d4ursTGmHME+czrojE8ejECgJxSVnSbcCEho3b9ExGjJki6gyg5iSFuXvzsiycNvLlycP/DPD39+eUUx2wr11FiREElsqSI+/cPiNnlytToYZFaNylQULBYICfPL5/S5yf/SuuLi8jgCZLKytJlSadZMmeRzJlzSlnj+2VVfMnnLp17QIvxDhVCPfgwYOpTp48OfDw0ePDevUfKuUqEJoTJtpNpj4Z09aZ5BSNz2/fvC4NG3wlbX4rJJnyhLmXKqIzgYnj5ayPUteArgFdA7oGPo0GVqxY8duTR1sHVa10S8qUNi/ezdU1UJq3/df58FFPDjc4dKiYKUvORU3b9S7cpG1PsbK0+iAQeOb4AenZ9scQb28vPD1IbBZdSMOnUVLYU4qlz5hpudPMJaUrfYNNZ4QNNNIbbVwgl+zZuU3mzZx06dL5M7iuxymb7lMq9HM+K7GCwPp5C5WYPsJpRc78hb4ITVKiTggTbrirtGNMUbCA65ZOl81rF65//uQBrjXQ9lFJYgSBw2o3aNunTfeR6TNlyx0paUqkcgomXG9fv3wmaxZP9v5r45Kpvt7e+OArBbw/5/6J8OyZM2eWefnq1TkXV3cZPd5JbG05a4haIoBAVbkRak726d5WnAMOSb2+kD06CIxOl/rnugZ0Dega0DWga+BDNHDgwIHfdu5YMKhyxfNSs3rkMAxjbXr7BMuSZS4eg399TmbW6VZWNn3KVPhm8ADHuVbZc+ULLyumjQlUyAZj7qAhISHSvfUPcvTALth8EpXh2h2b7tIfoh71PSRoGtno59Y9hjlOTp02nfGQYlMxgeqG3r59I9MmjvLb+sea3zzd3dGhzgb+19mJ4f2JEQQSML+s96/T69Rp3MHG3iEsT0B0rJ+aIVR0fOfGJVk6a8yLowd2DAkKCCBtdnSpexMbCCycInXaGb1HzKn+dY2fLG1sia/X1GE0KFObfEfLyB7Zu02WzXI8effmJdyHSPoQ5wQ2cNeuXd1v3r4zrtMvfaXCV5VNJhVSp1AOf1mqQCBfBNeuXpbWrarJj/1ySb4y7zOF6kxgnJt6vUO6BnQN6BrQNRCPNfDo0aOiP/30vVPPrp61mzXBuz56wSX00mWvoK+q3SGx0eCMWbKv+rld3/yN2/YSK8vQstOhNoDRxDBKrUBN8fjTxw9Ij9Z1Qnx9fSAVKIdD1te4JgVTp0m3YebC1cUrVq5mYWWlrWYTOTZQGYAWHMIGzp0x8eqVC2fJiKxOGhXXxpwg+5MYQeDPJcp8NaG/47zceQsWlyQG9BGhQLwy1VEkhAkM8JeNK2fLxhWz1794/ohsbOaUKkhsIHBg9brNB7TuPipDjlxhbFYE5s+EfrXsoMvLp7Ju6VTvbesWzPD39SX+icx+cVJmzJhR+bnzi8MBwRYybBR1t6MWowCQW0JEfH18ZNigHnL8wmap0SaXFP6K5Ih6TGB0OtU/1zWga0DXgK4BXQMfoIE5i+bm7N6quXkgkPbv3feT4mVvPLayslnzxf8qDR42aalllmy5IiR8UUCgOgmMctAdnjXU0NmOTavLmeMHiP+jlAq1I+OigHAnNmnRvuuIsVOTJ08Bt2JaTCWH4TDcw91Npk0cEbBj64Zpb964UDv2v2ZHjov6irN9SmwgMFMyO4f53Qc7fV+zXovILKBhmowCQmUKDRq7c/2iLJ873vno3m2/BgUFUaPHnKDdPOnSWd1/cpe6uebJ9Zs+0n/wUzl81JMsgcbqGJnXUNhVv3zTIsfcOj3IjG6+DKhwgBpIRo56omyjaMrU6Z26D53+bZXvGodmkTLFtkZyCVU1y2cnDvwlC6YMO/nv3WtxlgVUurxz584Uy5Yt6+TjHzhl4FBHKVqcrO+RResfbyxOkAxh169dlvq1v5asRWyl7aTiYp3UUs8Oat7SJUlTGPUcJqiY+m7UMFOEjUg9PoLS1UmG+IIj4xvJJSgyrQjt0S51jaJLac89tB9dLAcLhOyU1AKjqLkpoXA8tccoWP6phVpt7D30R/Hw2JCoag+aap8sBGTJmxjDDlBAGx0b0x21+kqaqVfWDpk0jWUlpnYcRdyVjJsx7OInu5waeax35lIr1P7D8DT22SfrYDQPgi3AE0SbgE0piYHrHN9XMRFKPJChEB9A1ok2Q5m6La5lrj/1PmS/KHtG3R8CxsloqxbKYvCOop6iImS+pRYhoEKtH3z5qD9HGRq1kJGMmpjUIKWURmKRDwWBAekyZHZt3mlgxsZteomlpWXEbKCazKDaYvEoN9TWObRberevJ/7+fnxvwALGZffI/KlTp90+Z8m6QuUrVU3CmE2BPe3i0RaTP3Zor0yZ+OvjKxfOdjTUfY2uDE1iWY8ffZyJDQT2LF+l9uAuAyZlVVhANTAJ3YgqlRtzAeVjWMAta+bJmsVOG16/fM6XZnSxgEqr2dKls3oSExC4cfNbGTfJWe7e84tvIHBAjbotB7XoOjx9jjyFIjKAijY09RiVF6F6HlxePpMNy6d6b1szd46/vz9fgrFVc+yjba7x48fXfu78YqdDqnTSfwjLw4So6uYoV2jdRD3c3WXMiIFy5Mx66TKrpNjaWekg0LyZI2YUUAVDD3ijxALp6Ik7UAw4gvk5wKFQNcH3ihDMSYInCiGpMxcCQDippF4cxdmjEurZ4doCAIlKqGf2t4g0iwbcYKhxDWn2P7XwXIqEk6lUayx+aF+0hcvNaYc6c2RQNS9g532LzAFGFbX+tBITEEjpHwxj5ksrZCumeDiHCnFZKI7eQ3MYovSXGCT6rz4oiWtjoQYvBzTaDLgcVFB7kRqZUSVnMzYeMvPiqnLE8H6IqmYZIBBwFV1txdjWG/ulqpFG6QfMCfVBAQzEt5QyXMs883ekq4jMN2QSJrGaItQWvGDIjqtuHvCHzYFuKOidWOSDQGCp8neldPmqMvS3ZZIhY9ZI5SBCM4GqgCDKjEA2JBHx8fKUnm1/kPOnjmAZ8M7lYDAuCyGNI76t02Dg9Hmr7JPZRZ1MRwv81APz8fGBDQz+a/P6+a9ePZ8QR11g4/JcfHDfEhMIzGNnZz+79+h531b7rrGlbdKwAuWmEpOEfmZCrZfPHZUVc8c9PH9i/6igoCBqe5l78uiQOpWlx9H9BSVvnuiThvj6BctIJ09ZsthZfNy94xMILJYqbfqJnQdM+b7aD80iZQRV1GoOAD9z5B+ZNb736Sf/3oGBiRfZo1atWmW/ePHidg4p08zu2W+IlP1feaMrSXtqZixOEDbw2pVL0qnTt/LTwFySo2gKHQSa97oDBLYSkT9Vl1PAkd+rGIquAwKp60nNMoAhgBAxBQLJ/gZgnCwiX4gIBqkpofYZ6zVzNN0l2BNjjS98Y4dJ+Q2lCxobAYGwAJzYU6T6YyZK4sue7G3nP+EeJGUzOkTHilFvDgiksDuFvQH/itt4VCDQ2PQAMtG7tjC5AgLPGlg/Ple2sQICm4tIEcPztWUalILeMCvUsotNYdwwkRRz134fsZ5ZJwBh1lh0IJD6gvjDqcen9BU2lv+od6ithwsbB0iiD1rPGNY5n9GmOTUYaQuXFZ6jvv6/gED86akNSf/U8fv7DKByXhQTwhp6YhiDFgSq9WuMwaDuJBYyh0ewdLEpCghkzanZUQ43AHCAY9YaIJADHOahnGEv0w9jIJD3CsAS9h/AzX4y18aJzbF9jrY+CARW/eGddB8yRWrUaSoWSSwiFYYPrTevgEA1AFSFxGxeu1CmjOknvj7e1AME8Mf5A28OvpLZ2f09YerC4vUaNbNIksRCogJ72glV20CXzp+WMUN7v7p88QwlkfbEsWQ4n2MtfpJnJiYQOLjKtw37t+vlmD53vqKRs4FqNKEFKMps+Hp7yYbl02XVvPFL/Px8eUnG5MvcLmlSC6++PTPIyGHR2YYih496yKj9leXMjqsScv9sfAKBfavXbTG8eefhaXPkLRyeISsCyxqNvvmYjKAbV8zw/mPVjAXBgYGAwLiUISvKDbp58+ZGZ8+e3fTGzVsGDneUlCmNkRBhTSj1AZUGtXGCb13fyIypo+W681ZpMKCgDgLNezUaA4HcCeijnhMMHCBwlcHFkBPzQgbGyxgIxHh8ICIY28sMDCGGlTEhe5p6rQJmyGjL/RjguNtVMBR1xw0NQAlbeYkU44Yvf/oCMASQYLxiQAKGFCYQRmq5oU2MZdwUFTfJjSIC4wNbicGHYfqjwUVM299+IsIpBUAPdzEMQPrkZLiQNnCxo48sYgxh+o7LHEYz98GQ8jtAQz1u3CZXGhgImisjIucMYIVyOoBqYy5ujIuC96RHR3ewoMybGgQCEmBH0Av19zCGDxh0hZ4w2mmbun9RgUCuQaeKXhcZ2gMsoVfWCf1BAD27RaSyYdvyO/ohcQMgkLkDiGG8Yfjjuqi4z3IdRdxZe4Ao3DK7GeZGOyeAjB2GYuqAUQwi5oQDRxgrfsfIBxxxmkmdSYxG+sHvP6hqHeKKwBwzP3wGGKHmpDG2D9BK24yD1xDtU+sGFljRL/9yHfuAE3va53XNfKJD6iAydsCwwpjSdwAIwBwgOEhE5hgGDdhgXLhYwlTxL59zPYcbXM8BDbXSEDUI5DuB69Eta1xhArkOd0gOAVhHAD4YfOaSeWU9NDHMJYdCuFojMIEcELHXCej+zgCaYB0B8OwhLRPIvqN/AHul1iRzvtiwFv4yrGH6gj6pJ0c/WcuMmzWB0Zve8DOHPca86vibMXvNFAhkPOy/dQb3X95VvDMAitTGBPyxT4yBQNbHr4b9jH3DOqaviUFiBAJ9fYNlxZp38vu2AjJp0Z9ia5M0QixgeLyftlC8Bgh6e3pImwYV5cHt6xISEsI6Y93EB2GI7fIXLDJn56FLySjrFZ2YyhoaGBgoMyaPCtm6YdWaF87P2NtxMSFOdMOLd58nFhBYNnX6TJP7jZ73zVfV6oUVhjeRpVL9d2OzeeX8MVk+2/H2ueP7iP3A2DLXDZrm7MTa1itzre9lbuvLUruW6WDaq9d9xHFFKvnHppMEndoqcmFHfAGBxZLZOYzvNMCp7vdNOiexNOg6VK+G/2kXndHMoPionNovTr92PPvi6UNiHuJV4d9z585ZL1y4sIOPn//8qrXqSp16kb3EtOAP9ZjKFEpsYJ++DaRym1Ti4xEoK4dexSjG+P0guXbtmkNAQMCFUqVKRaw/8UGtxcmbTIFAjBuMOwxHBQQSA4jxS9wrxrQxEIhRqMTVYFjCGmK4mSrKrWUC+VInRhADy8XA3GHkEgOBkck8EJMFSMSgPmH4EsQoBFhwOoyBjaGd0QB+MBaITcRtlf3xs+E+3ksAOwxOnoVrF8waMSZaASCQbAnDEAYIA7y3wa0M1uCewSAGHMEqADhob5oBBKJD+gibCsBTC4dk9UTkS8Mf6RcgiDGbcgcFeNEO7ANGKv3CIKDvCggERGGw01/aYtsAIACh6IdXDAwGY2Hc5oJAgBVgARCEsQwgYF3gSoweAH3K3xkSQAMQw7sZEIixzPNxA+5l0CtzhzDXFKXHKIdlA7ACbOi3VgCBAG50h76YWwAxhjxAgz4BwJgT1jOgHAOf/sHY8l4obQBwsNFKnwBBgC/cok2BQFgyrkenMGSARwATbtSAOwAm+sWlEABEf3g+a5h5gelijeNeTf8BkQBegDPrl7XA3BELCyBDfxx+cIDBGAFgvNuIf0VnrGPWCgcIAH4FBLIW0bECPBV3UL5UiZ0HdDUyMFjMD6CSvQ2oYV9w+AOgQ7+4GAPGONTAiuUZsL3oFrdu5goPANpRg0DGzdzwLyx5B8Pe6GwAgcwvumJPw4wSiwmoR/+sZQ6DWBPMI+uc/YF+aEsrHwICOYABHAMyFRAI4GWOmX8OIYyBQNYvn/POYz/w3sMVPDFIjEDgy1cBUuvHd9Jp4GIpX4WvlYhunxGSvkQBBDetniezJgwWb29PDpnqxDPm1TqJhcXFKbOXF6nfpFUE8y5K49hIOIzzsyfSvX2jgCsXz/L+4P0abw7+4+vmSCwgcFSdJp37N+88JHnmbLkjsYDKxg39N4qZfOf6SjYsm+6/bsnkpcHBwXxBYPjEROzEIbWXDN0lac4vk855tkvXTuklY4b3OVc8PILk73/cZMa+gnIlW0cJyVpU5PchIuf/ii8gsGfV75uNbd51RMqcebHJ3rtBKIpSx1qaYgffuDjLpmVTfTYun4rBiVEaE7Adkzn5aNfeu3evze+//77i3sNn8uuYSZJCzQZqRhNlohiylrx5I4vmT5X9pxdLiaoZZJ3jjXAQOHr06F+Dg4P9xowZo7A3UY5p1KhRFoUKFfJr2bLl66CgoOgp6Y+moY/asCkQCOhpaTCS1SCQeC5czzBuOcVXxwRyagQDhoGNocbvGMcwZDCIGL9aITZH7Q4KCKRPPBuhDQAPhjBsH6AUY5D4G0AgrAGGspJYBraBL0aMXow6jEdAhyIYnrSPYUcfYW/YNwhMHQYzhrRW0AdGvuKzDHhFDxj3uIDBSPI7LBKsIkYhRjYAAKMZgARYMiasLU5zlVR7vC8BWIAcUyAQZoM4TOpjAUIAuYqLHYYzOkUn6E8BlzwbHaJzhZEEFCnJgcwFgTCv9Jd5VoR+YhDjAgzIwsVYSdCFMQ9DAmADBALGFVaJ+5kDdA8wAiQB2hXhZwASOtUK+tmmygwI8AYwKPubZ8Iq8x3E+mG9AAwRXqn8zMuX9a0cBijPQD8AZ1MgkFgkAA+CMQpYYv4AV7DVgDbaZs3AovIZegdYAOQATAAoxe0RVox1gP4UQVeMgcMH2gNs8DcEkArYVF/Pz+wfgBwADbAIGGX/wHgjCgjEcASoAbaUPvAsfua7RBEAGnsN8KcGgYoLMow4wmEM7wPAOiwqe11xB2W89IFDEEU4mGBfcA9AlIOQK4YP0SHzysEE7pvMKV/+iqslbCIAHh1q5UNAIH3mIIfDIQUEAoR51wDElcQj6phAQDgHHuwZ1i+6BIxzgBWV+7uRLsfLP5kNAv39Q2T6nNeybXdembH6oFgkSRIe96fNAqqOCUQr6nhALy8P6dDwK7l/+xosIKA8Puq5brYcubbuOHjRMspMoSpDxxTdvXLxLFk6b9pB52ePeddGlaQpXi6wuNbpxAACK6fLkGVC9+Ezv6ryLQeDEWsCRvjdMDvGmCnqth3dt02mje52wtXlJcbF0Q+YTDtxSOMlY46J+PuI5c2DkvHWWsltzXdamLwJSisP09cW3y9+EkltsC3XDo4vILB42nSZx7boPqreD427hCta7VobiQU0TEDEv4fIlXNHZVz/ZuffvHqOQfYhuv6A6Yn9W0aOHNnF+eWrOaW/rGz1U6Ofw0uSKE8y5hoRIVMoFxr+cO3qJRk+vI34W72QKwdeqZnAkTY2NoFr1qz5rUmTJtFm1QIE5s+fP6hly5YvzIhZi32lfJoWTYFAjFI2FmyAGgTSK9wOyQgKWOKLWEkMw7XGMndiLGFsYszD4imCIQdroQWBGOxkH0RgGzEWYZ8wmknqAHvDuwUDHcYCFklJUoGhCZMDCMQFj5+1GRLZJzBggEAMT0AqgmsezzUFAjEGMfgRDHAMa0Agp7AY6DBqGPmwihjbsFkKCKSPAAJTgkELIwFYAAArfYgqMQysA8YzbWNk444JWIWRwHDmP9rBmFUydQKmVogIrC5ADsBGDCjAxVwQiMEPwFMfpqBL5gI2hzZhbLgOIasoIBXAAIjhWYBxRTCuYezQJaBDy/CQeVadkEi5D5DB9YwHoQYteuSQAEGfGEfoiP1+2UhMKPoC0KF3GCpFWGusH1MgkLWg6JT1CNMFyGOsAEIADIwe+wsgCxvO2uUgAFAFS42+0QdrBCCvxK2q1wj7CXAHCOSAQkmCgb45KGBvqQX3WA4G2Jcc2DDH7C/lIEQBgbCKPI++KcAYwMPhAu87tbDXAWVqEMiaQb88AyDHAQgAHtDNuNi3CgjELZz9qc7OiXspgBVPAbwE0KW2fjD7kfbRjdodiDnF8I0tEMi40Qf6VYNAdEC8IDrCKEKPrFGE7KHsd61wPQdMCV0igUBqAc5f9Ery5LaVGtVSiLV1mLXy6Imf1KzjKsOn/imFv/hfeBwgnylJYJSfQ2MCjfwdu3LFvImycv4k8fL0QPe8v+Mr+7W718BRtXoPGmX0yD6qU3y1B5S3l6d0bFFHLl080z7A15fvmpgmekroazRWx5fQQaCDlZXV6Aat+/Zs0r6/Teq0GSMV79bG/plSyNOHd2TVvLFue7avwaXjQ9OAvweByjT6e4u8eigS4CtiaSWSKpNICk3isfgBAi0tLCy6fP1tkwktuo5MSSxg6Esv/H9mgG/Dta4uL2TzymluG5Y6YfQY+0KK1U3wsRvLkCHDwNp16k/u3newZM8JrjAiqkLxyqdqd1F+9vRwl42/L5cJjoPE19s/Aghs1qyZY7169Xr+/PPPSqyNyWEBAp89dw5asnhRYgOBgD+MOVg09KQFgehMMXrJsKeAQJgYAJCaeaMtTu4BZRhbWsG9k7YUphXDkJgono3AxhCvBnOkgAP6huGM+xwsAsBGYRF4NmCL53EvgBVmTBFO8JXkE7EFAnFzA9zi1gfDgmC44i4GCwSIJV4R1s2UYPBiVDNGmAl+RqJiAjG2FZ0APnAPRRewfxisMG8ANcA5TCRMCsY6fSRGDMGdEKCB0W4uCIQVgvFVp/+nnwA9WDdAIOBKAWMwgQATWB1AD6wpIFERAE5Ng2srxgwvduWQhp/V41TrD5CB0a3oyhQIBHRxsADQVAAj7QCiAEuwkPQxzE8tTIhHAxCYAoEABoUxY23CdsFOwL4CxJTMkqxDdMM40DGMk8JaA845kCBuEPaONcIaUoT4UkAkjC86Ys5YswhrCiCp9p9HvzDj9J1xcTDBfHMYoBwEKCCQfjB/AF++hJgz9MdJqzorJvub9x9slxoEsqfQP20wlwAlWEeAIONUu4Oifw4j1H1lv+I6C4BUQL6S0Iz1i1ss7cPyf0wQqMTfEucLGNaCQMA87yP0z/wCAumfMh/oTBH2MOOJyv1dvX7j88+RQOCfO97JoOHPJDAwRE4eKiTp01uF/vyr40u58bi6DHfiqziyG6gxNlC5LvRfTnKe/is9W9aSp4/ucdAEa8+eiHdeT4YJr5gqTdrDu49cs0qbgS0ctaiBn/bKLRtWytTxw+++evmc9zjvZF0+kgYSMgjkhVa3QLGyY9r0cCxRrvL35ieDUXaoQekBfr5yaNfG4BmOPf7x9vbgCwtj7UMkMgg0p5W4DwJZR6XTZ8o2rnGHod/V+fmXCCdh4epUrTZT7GBQYIBcPnMoePLQNpfeuDhjkJhTj80cLX62a2ADb9+9N7lilVopGjRpIVbq4GlT4I/eGvGZv3b5ogzp21Xu37255dq1ax1z5sxJfbuROfLkcyxUpMiIlk0aTW/dunWU2feaN2+e89DdFw+fnz2Q0EEgJ6sKa4ObF4Y8gAGjkuQdxkAgYAoWD/dHQCD6BQDCkAB+1ALogAnA3UornPRjZMH0YPRhVKlBIGCQ9Y1BTFwSDBIGMOAOkIHbJfFIAD8MNoAm7pQY37AHsHWw5FggsHcAHsYLaxZbIBADUknIAjMD2MO1DgYHg9ocEKhayRG87U2BQJhVmC3YQIAg7B/6A1Bg6CslItAJTCi6AmgAQDB2YTzRPQAKA4LvAe41VSJCnRgGwMY8wewCMnCdo02AAYwKgALwgl4w1ojfgR2DtQMEws4yj/wN0A7zyb0Y2IwJlogkKRjTAH2YQphfrcQEBMJQAlgAfqxT1jQMFzpAR8wbAIz1w/wxvqhiAlnvsGEYXowdtgtQyP2wiKxbDkBYF+iHPQKYhVGDOQSooXd0wzrlMITxoFuAIfMJKAKYsp+0IBBwxPX0gX8BMwBWxsDv6sQwxKUC0DgIoE9KYhjenLgw4tbK9zXAi0MYBRyzl5UYXb7L1SCQ9cJzAJCMi1g+nk97nTQgkHmkP7i1MpfongMarkNn/J1nM1ZYQeYeYI5OWBexCQJpF4YWAUxweMr7hoMcRAsC+RvzRB9gnpTENzCyAGk1+wLDDdtLm+x5JYlSvMjWHcMv/gggkEyX/QY9kZQpLWXr9nfSs3sGadcqrVy55iPfN3grs9Yelex5CrzPBmp4mDH3zwjsIF9EgQEyY1w/2fHHiiAfb0++C/BS0bLGMez+573c0tJyW8v2v9Qd6jjFwsoqcmnpqICf+ouCn9s0qiEXzpzs7+fnQ8hFvNbL552VqJ+ekEFgTvvkqcY0atuvdcM2fSWZHd+H5icnCVdbSIg8uHNVFk8d8uz0kV281KNlWqJQeUIFgQ62tsk6lqv2k2PzriNS5MgTkQU05QIaPh+KwpKIvH39UjYum+y6ecU0GFeYkgQhBQoUGF2yTLlRnbv3kyLFITeMi8lMoYY3pJeXl2zesFrOHt8rQwYPXlCuXDlcdEZKoUqOP/5QW4qlshh27ezJOX/++aeSHj/Cgyp9X79AuvQZb2+zLy8yr21CB4FKPTmAH8AOJgMDGWMZMQYC+TtsD9k8MXAxPjF8jdX7w90Og58kJsZqi/E83OQwtnDzUYNAQCYABiYDQxOjFPdHgB7Pxyhj/QMkMMwxKumPwlIBankXAVi4lv5iZCKxBQIxDmG6MGJJmMGBDCAIUAU4NRcEwiIgGMeKROUOSmIRWEOYF9hW3rsYAtoSETA1ACuAAyAAtgYDFsMc3WH48kI3izAAACAASURBVB+An1gtJUmLek9os4MC2mFjmW/AAQybkuUSMADYVhLnwNZxP9sWsAEoUJJowAIDCBQXRI7G0RdgCPdKQCCxndpSCvQtJiCQ6zkMAIDCUgHeYG6UAwsYVMbDvwA1noexaapYPGOmLdYnjJbiUsw65n5YWFyDGTfjwxVS+R33VNYJrBsup0rJFe5lfTJP7EVtdlA1E8h42BMAPNg6jD+AvbHsoPQRJhSgypjUdQIBuuw/gB8umYBFGERi2zh04bBFYR/VIBDLld8Bh6x7DtQAvNzLftBmB+XQiPcDX3ocSrAfYak5LME1GT3hHs4BBp/DGvJvbINAZU2jL9hIwBzrUzkQNAYCuYd3EC7pvEOYX743cEnVCvuRgxlYQ/YuYqxuoZFb49WfIoBAEr/82PC+dO+aXl68DJB/9rjLxjV5pG3nJ5KlcE9p12uMUTfQ8Jg/VS1kLTC8ePqwjB/SERaQAyK8GmCl47vkcnBIcXjhmu05vqyoCRU3wW+aoj2PH94nQ/t0ePni+auvRPzYj/GVIY3Tc5pQQaC1paVlqwrV6o1t3nl4lnxFOKA0UhMw9I/Gk8Eom9jL0112b13uP2d8H04V+eLAIPtQSYggkDVULnfBkpMatulfpWodJe9F5GKoBnWH607rihsYECAXT+4NHt+/yVkfby++OI3VTftQ3X/W+5YtW9Zl1z//OJarVCNjo59bi41txDqRxk7IIsQGqn65feu6LF8wQzzfuWzu06dPn6pVq7aXOv0dJXtRKeh8QmxePxqSN539vuLFsXfCxM3NTZbsOS2FChU+fiFLVVvJXkRk6P8SMgj8rPOtPzzeaACwAuhQu3HGm87rHY11DQDcYNLM8UAB8APmlAyvsIjEKnK4BJBMqAJoxEuBw4WEJhFA4LKVr2XxsteyZnluIdF5lZp3pEPbtLJ2S2qZv/Gs2DkYyIVoSkAoto7CBpIMZubYPrJ3x0ZPXx9P9MkhoLEDofimXwtbW9u+5SpV/W3Okk2WyeyU/Ervh2EOklNqDQ7t0152blu/3NfXl8NunQ38CKshIYJAxlQ0Q+Yco+q36tOobrPuYm0TFvNsKiulqc+Cg4Lk1rWzIVN+7XD70b0buO0oWdM+dCoSIghMldTevutX1RqNbt1rvG3aDFkjAmsNyFbmwNjCe+viLAsm93t7eNd6XOFw8UpQ0rp1aye7FGkG/NS4pRT7ovT7JDFRZQrl+EuTUcvP11e2b14nxw/8LfV+rDu1bdu27qEgsFoHEec7IsfXy1dZ7SRPloxiaYhI9w5KItuvPhG/L5uIZMwj4uelg8AEtbr0wXyABgB/MJ248qnjPT+gKf2WRKgBTpdhVGF4AY0cEsMIwhaaKh2TENQEK8tYE6KEg0BqALZs/zCUfxo6KJOkT2clTVo+kJu3g6XHr3Pkh0YQ4aokMGYCwZCQINm3Y4MsnDo8yPnpQ9yzYZK1SYvis24zp06Tbv+oibMLf1e3kVhYcq4SvRgrMn/39nXp2upHr6ePn9YQCVASVkXfmH6F2RpIiCAwtV3ylN3Kf1N36M+dhjloXRPDAZ/qB2NK4G/u797IxmVOXuuX/IbrDi5A/zVLUUIDgZx8VsmZv/isRu2HFPvme7yQIiaAMVUCQssCEgt4/tg/QRMHNT/r6+2JO4o2O5zZizquXnjw4MGOs+fMGVGoxP9yNG/dUVKnJl/CezErUyiXh4g8enhffl+xQB7du7Hlzp07XvcK1WsVCgIRHw+RVw9E3jqLBBmyj2fILZK1kIiF4YWsg8C4ukz0fn06DeC2h2sm7om4COqiayCmGqBmKHGZuF0SI4wbJkk+dImfGggHgecueEmv/k8lc0YrKVY0WWieg21/uUnyDJVl1IwtkszePqIrqKYAvJr9C7WLDH948eyhTB/TS84c3XM/wN8Pl3Di1pUyIfFTaxF7bW1tbd2ycLGS053mrk6ZO6/pUsTGgJ/BxAlvcd60sbJo9qQDvj4+uOobDXNJCEr7XGNIaCAQC7dKgWL/m9i4/eAvK9VsaLwmoAqpRFCAksaXHRngL+dP7g12Gtr2qtvb1/jTx8YpREIDgRnsk6fsW75agyHt+jpJilRpI2RfNZX8RVuCA1Tj+spZpv7a9u3Fk3tJ3sHJaoKUAQMGzHvw8HG3Jq06S8VK34ilpWVkR/coMoUqQDEwMFD2794h+/7eJE8e/Ssn01aUcBBojuZ0EGiOlvRrdA3oGtA1oGsgDmtg+vTpJKq51LdvX7KxRitnzpzJ9PLly0pnzpx5NHbsWJIdqSUcBE50eiEnTnlKndopJV1aK7l63UeWrw2WIVO2SvHShH5GzAiqmJWm4gH5HLty69p5sn7pVL9XL56S1Ze47pjWm452jHHgglRp0mWY17RFx2Y9B40OTYZnCvCp+2rMVfTtm9fSrU09uXTuJNQrsb+6xKIGEhoIzJoqTcYBlWs3/eXnTsNtUqV9X2rBmBui2j1U0Sl/o3bLi2f/yqwx3d6dP76HrG8fWhJCO1UJCQRaW1ra1shTqMScxh2H5ylXNSwDuPb0S/035aWpVgovzKDAQDm0c13g1OGtyTZGwon/EncZi9sj9pv6999/20yYMGFEqgzZ8v7cqqNkzKSqM24E/NEDJVmMNkbQ5aWzLF84U1Yvmy8eVTrpIDD2p0tvUdeArgFdA7oG4rAGmjdvftTKympPUFDQzLVr10bJ6J86dSrjq2fPBl46d7b/xVu3V23dupWsqmoJBYG1aiSXjt0eSaWKDtKlQ3qxsU0i/Qc/FU/L5tK+7zSxsrYKYwHNYP/UNtHdGxdl7qQBcunMkUNBQYEkYCJhWUIUKysrqyqFin6xePRv83MXL0n4bGQxGR+oyYy+e8dmGdan/UNvLw+SNZFgTZdY0kBCAoG2ljY2dYuXrjy1eddROYqWJtwjTNTMkyl2KvQ6w/X+/r7y96ZF/gsm9iZFNrEisVWnJCGBwKwp06Qf/VXNph1b9ZoYmn3VaMylsZhAg7LDALfIi6f3xWlIc5fbV8+QPfC/xl3G0tb4eM2MHDmyzeFjx0e269w7T+Wq34bHrGqfqE4WYypJzPEj+8Vp7DC5lKGcSPWOIpaR0zIbHYnOBH68CdZb1jWga0DXgK6BT6WBo+0rVKhkkzOno5e1tdPq1auNlki6cOFCeudHj4bc3bun37lt22TNc2cyOxsFgXnz2Miipa+lY7t0Uv5Le9mxy00mzbSX7iM3CDWQLQwZXmICBD093GTd4sny18bFr965upDxlmzGCTl2NEXa9Bl7VKtVZ/SAXydZp0qdNur0nprcB+rF4+vjI45DfwnZtmElmYCxyRNCEp1PtT+ifE5CAoH5M2bL89t3DTvXr9+qn1hZW5tfF1DlBhocHCz3b14McRrW+tnj+zcIsgIIxpYkFBCY1NLSpm6ewiVntur1W+bi//smQgEwLcNqjB1UQDes67oFjkG/L3AkPTVZ1RJFBqhmzZr94ZAqfcN2XfpEKiBvCvyhM22SGHe3d7J66TxZduyKuH7ZXCQzZdbMEB0EmqEk/RJdA7oGdA3oGojjGji6pkC+Sk+zZpP7mbOMS5o27bjZs2dHsCNOnDiRxt3FZeSNf3b1znHsqPj7+0vz23dNgsCqVRzkuXOAFCyQVDw8gqRLT2cpUWW8VK/XXmysbcJtS5OlIAwKU39+6tDfsmTGiMC7Ny7yXEqvUEolIQumX5GcufMt6dxrSPmGzQh/VEkUoE+rFC59eP+OdGha09X52RO8xRJy9t1PuiYSCghMaW+fol2JCjXHte09yT5LjnwRlKhNQqIdtJop9PZwk4WT+/rt3bacjUr9otgEJQkBBKK+/GkzZJ1Xq2HX6vXbDg4F3NEyrCqlq/X/4NZFmTSw0cMXTx4AAJXC3p90E3yOh61YsaLJihUrx9dp2DLfDz81FnuH5BGq4GjdJLT+9GqgeOfWdZk2c4rs800rQeUaidhRozka0UFgdBrSP9c1oGtA14CugbivgaMXSpWolDSJhWxPkVLuZs8xKXuePMMdHR2D6fqpU6dSeLxzHX9xy9Ye+U6ekB9SJJe/XN9Ko5u3TYLAVs3ThI7a3z9Yps9+JcculZE2fRdIugxZQrN6Ryj8rpAImpqA3K8ciDs/eSCr5o6Rw7v/uOjj7UWmeWotUncyoYt9Unv7Jl+WqzRx4MgpGfMVLGrWeLX1krkJgmbZ/KlB86Y67vH19cZr7JlZjekXRamBhAACQ+v65MhXbFHzrqOLVKjRMCIrpRlhhF+N1Ag8uGNN8PxJPS97ub+jTh1FcGNTEgIItE/mkKJ90VJVpnYYNMs6Q5ZcpktvGNGvGiz6+/nK7NHtQ47sWkchXoppJyqZN2/err37D33XsccgKVq8pFhYRE4SYyyYWssUBgUFyuZ1K2XOxq3ytEQDkXxfvs8CakqjOghMVGtNH6yuAV0DugYSqAZCQWApe3u57eMjWx2Sy+2cuaetWLWq/4kTJ5IF+PhMO/b72q5Fz56W2smTi02SJLL5jatZIPDUGU8ZMzlEqjeZLSW+rC5WVtbhADA8HlBbEN6gZIVcCA4KlL83LZG1Cye6vXJ+PFFEFiXkvAdG1li2LNlyjqzbsEWnLr2GSpS1A40ECar/9PrVCxnet53XsYO7p8Ziro4Eui3MG1ZCAIGZUqXLPO7rb5t2aN7NUZLZpzAJSrRZKbWDf/7ojkzo38jv4d2r+BzjexzbEt9BICUhiqTPkmtl81/Gl/66dsSSEFEyrkYA4ZlD22XmqLaXvNzfkfr3UWwrO663d//+/TrDhw+fnilH/nztu/SRlKnDTh+R6MBf6DWqATo/fyqzZ0yS7c+DxadcE5GUGaMevg4C4/ry0Puna0DXgK4BXQPRayAcBHLpXR8f+cPOQe7lLzCvY/v2trsXL+pQ9uIF+Ta5g1gbjEBzQKCHZ5AMHPpMglN0lB+aD5bkKVKH55dQmECF6YvADGryUNy+ekaWzxopF07u3xoUFDjyI5AL0Wvo815hbWtrW6VQsVLTO/UYXKzad2FJBKMKEDSVMCYoKEhOHTsQMrJfh7svnJ+2FBFtdtfPO9J4+PT4DgKT2SS1b1igWNmZHQfOSpOzQAmzYtOYp8hlCkTmOHaS3VuWUOeHkhBmpRuO4ZzHdxDoYJvM3rF42eo9u49ebu2QMo1pwB2q5Pfa0TKwnm5vZEyP7+XutTP4d2+KoR4TzOW9evX6bt/+Awt+HTcjZ7mKVcTSyirS2CK8EKMoH3H8yD5xmj1Lrr72EklG+TMj8k07kcwF9GLxCWYF6QPRNaBrQNdAotZABBCIJu77+som22QSkCWrlL1zU2o4vAeAfG4OCFy73lV+35ZV6raZKXkLlwot56S2HSMBQXWmUIP94+HmKptXTpdta+fe8HR/O1pE/ozlEKP4MvEpU6RK075arTpjeg4a65A5S/YI/TaZJdRwlfpQ3MfbS1YtmuEz22nERkP9brf4ooS42M/4DALpe750mXKsa9J5ZJlqdduIpaXBgI7GDVGDT0Ln5eT+zTJnTKeHHm5va4vIrY80WfEZBCa1srKqmS5TrpUdh8zLUKJcTZNZV7X6NZYoZv2CUbJ52aQtgYH+FIZPyBmyol1Kw4cPP3/jzoPSoybOFjJoKaIFf/w9qlhBLy9PWTpvqqxZuVjeZC8rYpNU5PIekVK1RexThzVbpq5Iuhw6CIx2VvQLdA3oGtA1oGsgHmggEgikzw99/eRVQICUcrAPZwCVsUQHAosVTSrjnTwlf7nRUrHmz+HZz9WJXhRAqGQI5dA73EVUwkpfnTz4p6ye6+j24M6VuSIyU0RexQN9fqwuFsiVt8CYJi07N23RvodYkWAnCjFZSD4kWB4/vB/iNLr/y0P7duAWOuVjdTgxtBufQWByO4cUE8t+Xadrh0GzLR1SpHlP1atnzgggjABSkoi8ev5QxvaqI4/vXScOcPVHnPj4DAKzJLVPvqFmg65Vm3YdK9Y2tkZrAobr1gQLyJ8f3LogToMaeb90eVZO/P1jO+7yI07fx2l68+bNXy1cuGh9+SrfZWvRvpvY2Ni+f5CmXk4EgGgku9ajf+/LmOF95Jhkk6BsRUX+miLSfKJIhtxht9rai3BYoruDfpzJ1FvVNaBrQNeAroFPqQGjIDCqDkQFAmdPz979/n0/ee7dSGo1HizpM2UXC4skkewdbWbQcNdQgxH09OFt+X3+ODm0e9P2QH8/xQ00NFlNIhUbS0vbb8tW+Gpch18Glfjqm1qR1BBdQXnF5PH395Oj+3cFOQ7qcvVtWLmNA4lUp/952PEVBFpZWlo2zpyj4Lx+kzakypGvmEk3UK0bYgQAaFDf3DGd5MBfK7YGBQYCAj3/s1ZNNxBfQWCwhYXFr9nyFB01dOYu29Tps8Ys7lI1Cf6+3jLXsb2cPfLXGH9f77EiEvgR9R1vmt63b9+tIUOHF3R0WiCFi34RmoEMMeYmEVWm0KDgYNm6cZXMWb5CnmYtK3Jyo0jHeSIZ80bUhQ4C483a0Duqa0DXgK4BXQMmNRCrIDBvHtvuKdLmlwYdZ0jRMmEhGgrDFwHomSoULyI+3h7yz5al8vvC8dfd377GzqEmYGLIBhrdMk2dMmXqX777qengjt2HJM+cNUd010e2gwypQ11evZDl8yZ7r14y8w8R6ZPIku2YpTdzLoqvIDBT8pRpD3UaOr9guWoNQrMqqpOSqAdlzBVRrZgzh/+U+eO7vHz3+sXXxBSbo7T/cE18BYFim9TOpcuI5ekr1GgSof6iKb2Hgm0jmVmP71kva+cM2//q+b/tRORp1OHB/0HT8ezWR48eFZ0/f/6BS9duZ5i9ZKPp2EBTtXVUsYIe7m7iNH6Y/Ln/oHg5/yvSb5MOAuPZetC7q2tA14CuAV0DZmkg1kDgqFGj5uzc9U/34l83lRr1O4gdiQaNZf80UQ5CsXluXjoui6cOcrtx8cQcEflNRDzMGknCvwirsHDWHLlGterYp0nT1l3F2ohbqNEYQY1XVHBQkNy8djFkypgBz86fPjJZRGYnfPXF/gjjIwi0tLKxXff1dy0adhg0x8LGNlmoVtSAQw38IgHC0IvDFPnq2QOZ1K++PHlwq0VQkD8JYYJiX8URWoyXIHBgxYNSsVYz6TR8iaBvk4DbVCIYw/zgdjtjaFOvx/cuN/Xz89uts4ARV9usWbPybty06ULdxu1SNG4ORlYxgVEUVo3EDIaI3L97S4b37yyXzp2Q4AHbdBD4kTe23ryuAV0DugZ0DXwWDcQaCCxQoMCcEhV/7F6zUXfJkCVnuEeOUSCoYQIV0/LFsweyfuF4Objz913+fr79PmKOic+i7Fh4KJ58P5QpX9mxU48hX1SoXNN4olAzisn7+frIgd3bgyaP7nv6jctL6i8ejYX+Jaom4iMI7Jw1V6FZw+bssU2XMSzDUASgZwyImAAnuCWe2v/HUm8vj4GfiEqOlyBwUKXDMn3zA0mXKYfxZDBRgHD1/KyeOVCO7Vrz29s3LzgZe5uodpqZgz1//rxrm7btUy9cu0MyZc4W4a5Ip2OaTKHqAqvBwUGybuVCmTttrLxuPlMke1GRJFT4MEgM3EFXrFgx6PTp0z22bdsmzs7OoQ1kzJhRGjZsKBkyZKg1evToj5VIyUyt6ZfpGtA1oGtA10Ai1UCsgMB69eoNc/UIHFrlp+4OJSt+K5YWFhG9nqKpBwhQ9PX2lEO71snKWcNvubm6kA0UV8WPTS7Ex2lPkTRp0v51GrXq277boOTZc+WNFPsSbcZQw6hfu7yQ9cvm+CyePYFsoUNFJMxI0cUsDcQ3EFjUwsJy3+AZf2cqUa5W6CmNKdYvFHwYcUdUEOPhHatk3fwR916/ePytiPz7idwS4yUIHFzpiKw45i8WKoWarLmoScSjzM/x3evkj8WOV56/eNhY/Pxwu41uj5u1gBPaRY8ePUq9YMGCFweOnLD5fduh0OFFB/7Cr9GcnBE8Pah7a9n/5J34Nxj1PkMoN5gJAqtUqdIvT653476v5ZusVEkbsUsWtqmSWCSRo8d8ZeHSQLdu3ScGZciQqVDlypVdEtp86OPRNaBrQNeAroE4rYH/DAJHjRo16NzF647ZS9RMWrl2S8Jf3ruBRgf+Qr8Qw8iI+zcvyJyxXd3v3Di/SIKDh+lxgCbXDerKkSZdhokduw9p1qhFJ0lqZx/tIjOaMT0kRG5euyBznEa8On7wH7KF4hqqi5kaiG8g8ESDDiMrNOo0SpLAaqg3pzJgw4i0A1ODlkd3r8iskS09H9+90U4k6K9PWLcl3oLAlccMMc3Gym+YcgM1XOvu+kqmD2nsdfPq8RYSFLRLRPzNXJ+J8rKePXvaHj12zLdRy67yc+vO73VgpEag8qHiEqp9Sd67c0O6tPpRnpZrK/K/H0UsrcNuMQME/vTTTz3L/+/1tMb131llymgtHIyqJThYJChIZMAQZ2nVbq1/YKBF2qpVq37MxEqJcj3og9Y1oGtA14CuAZMa+E8g8OLFi30WLVrk9OidjVWDdsMkVZoMkQFgNDGAmECvXz6RNXNHyP4/Vx0KCQnpQCJ0fc6i1ABq+7Zw8dLj+gydWAa3UGNiDPipr+PzAH9/2f3XBpk2buBl19evyMRKPUZdzNBAfAGB9HNirgKlBkxYfSGsYqfGDdRcQOjj5SHzxrQLuXxq9xhfb88ZH6kovCnVx1sQuMIAAiMsGDMAYUhIiKyY0jPk5N71Kzzc3vwqIs/NWJeJ/pK7d+8G/FivvtWCNTska7acJmlTtQuoqaLy61bOl+lTJ4h7x8VhNQLZLFGAwJCQkCRjxozpbJf06oJK5a9KyRJ2Uc6Hu0eQfF/PWVauPihFixa1SJIkic7yJvoVrCtA14CuAV0DxjVw9uxZ93///TddkyZNzD0Qtti7d69jSEjIu1q1asH2qCUCCOTLZ9sbV7nk5RV6jXWSJPKlg4PUTJ0qPHRIKRExapS027695IA0WQv9VrVBTyn0RcUw21Kp+WcwNBWPJsX+CS8PYbjWz9dbju5aLzNHd7hqKGB+UJ97szUwpFbdxgO69R2ZNm+BokY9n7QtGTMwXF+/lBULpsjqRdP+CAkJGayDcPP0Hx9AIH38xtom6fZRi44lz12oTPgmVQ8xKnCibNjgoEDZvHRsyIGtSw66vn4OxXLfPDXF2lXxFgQuPxoQgXmNAMKNsK/oPCQkWM4d+TNk69IxFx7evtheRK7EmiYTeEMLFy60dnNze73/yOkU0xf+HimDljngT1ER1w7t1Ub+vnBDAjrMD6sVGAUIvHnzZvOTJ7av9Xw3Vzq1T2eWpletfSPHTleQ1as3wBfqINAsrekX6RrQNaBrIFFqwH3RvHnJ7VKkSNmyZUv3qDTQuEgRG7ekSYfed3Yefd/ZeYCImASBASEhsuaVi0x95iw5k4bV2/ULDpbbPj4yLXdOaZA2rVgmSSKAwGb37q2v07LSGZfngdOKlm0r1X/qGAEAhhd/NwUEFSMoJET+vXNZHHvUdnnr8mI6hEWinNEPH3QaEXHqPWxS80bNOyVNkTK10ZaiMioUT6gHd27IktnjPfb+vWlqYGAgReTDTgJ0MamB+AACs9vYJtvW9JdJJWs26m5hYRlGBJpKBqP9TNnIIcHBcunkP7JhwYgHD29fAJAc+wwBu/EWBC47GhBB50aZV5XymZ/nj27Jyqm9Xl87s7e7iGz/hG63CWLL165dO0VAYNCdr6r9mLFp685ibW0dhq7MKBMR4bIQEZeXztLh55pyL0cVCanVTSTAV2To/16ISGatsrp169Y8a+ana7+rcVeKFg7LvhudeHgGSekKj2X+/NXZ6tat+yy66/XPdQ3oGtA1oGsg0WrAvVeWTMmLDhnqa5M8Re527drxXRRJypQpY5cpJKRvVQkZd+/5c1nw4mWUIHDJi5cyx/mlrMqfV0o4hMWYuQcFyfCHj+WYu7ssK5BPStnbh4LAkQ5ekrtIdrEMqSz12w4TO4ewchChZozi5WSMEYyQbyJE3r52ljWzh/nv/3PlDhFpJSLeiXZWP3zgX6bPmHnyoFEzKlWpVdfS1jZpaEvmAD/tI08c3i2LZ427cfXCKcegoKCtelxm1JMS10Fgcksrm+Xlazat23bgfJukycI2dXino3FHVK7FJfHl0/uydvZAz2un9/Tx9fVe95k2avwFgUfexwRq50D9uzI3vj6esnXpGP8Tu9fOePv6OadjRl/yH/7OSBx3FihQIGuq1Gmfduk3Sr6qXFMsVIF54S9II7GCxsDizm3rZcyoAeL+s5NI5vwmQeCXX37ZvNz//Nf26BIgObLbmK3oStVuy4xZu+Xrr7+O6+8Vs8ekX6hrQNeArgFdA7GuAfegShWSD3vyTHL26Pk2Wbp0pdu1a/dQ/ZRvihRxSJksWY9KIcETW1tbylznFzLm8VOTILBwsmSS99xF6Zgpg4zKni1CIru3gYGy5Y2rVEjuIEXs7MKYwAcPpHSlH6RB+zGSI1/x9y6gJoCgAg7D7R2iKny8ZN+2ZUFLJvc6JyI/i0iEMcS61hJ2g41Klqng2G/ktEJFvyhrYWkgfNRD1pbD0qpDiQ/ctHq+rFjgdOD1y+ejROTkZyB84s1MxWVjDS7/l/zFK/7aZdSaNOkz5wqr2WIsGYxhV5pKBuPm+lK2L5/gQ1ya29tXlCd49JlmKF6CwEGVjsgyBQQqINxYMhjD34IC/OX4P2uCdm+ccfzJvau8tM9+Jn3H+8du2bIlw0sXl0Nbtv1deMiYGZItR+73YzKRKMakqyhVa0f3l993/C0BLaeI/FbXKBMoIs3btU67dt5M4gfNl1wFr8mp07cv5c6dp5T6rs6dO9t5e3tnWbNmzT1zW+vVq1f+mzdv2ltZWd3ctWuXn7n36dfpGtA1oGtA10Cc10AoCAwKCZHxr15LunbtnR0yZ67Wrl270HJDqgeSTwAAIABJREFU5cqVS5EtIKBLOQmZ3NrKUjLaWMuox0+iBIH+wcFS58YtWZY/n9RJkzqi55JKHbiHrn3tKqMCbaV+hxFSoUaT8CzzmDDamoAK+NPGA4YEB8n184eDpw9v+fDta2di0CgHocuHawC3oyH1Grfp2rHX8PRZc+RJEpoAMhoxlj0dz6eVC5z8/966arnbW1eyhX6qCgDRdTfOfR5XQSA+nzXSZsyxoOPw5bkKlqwsllZWocpTs4Dq303FBMJIHf9nrf++LfP3PL57mcQklz/jLMRbELj0cOSYwHD9q5RP3OX966flr9UTbl8+vpMX4996Ufj/tuL69euX3dPL588ktilLduk9TOwdkouxEzE1M8gT1S9H5XpvL0/p06mRHHf2ELl9IlZBYPpsl8XTKzhSTOC33377pZWV1fw0adK0XL169c3otNGmTZuimUOC15+4e6+Yp59f/gsXLpgNHqNrW/9c14CuAV0Dugb+uwauXbuWxsPDo7CPj48kS5ZMbG1tn5YuXdrcA/ZQEMiXhXdwsMx45y4OTZs+dMiW/ad18+Y9TCXS6X8hwU5tDACQ3kYHArEQq1+7KTdLl5S01mH2olYCQ0LkvKeX/ObhJzbftpXazfqJtY1tZPdPY9lAVbkP+PHls/shkwc0cvn3zqVpnK/+d43qLYgI8YHTOvce0bhZ+152qVKnNaoUo26ihj8qn929dUWWzZ7gd+rIngnu7u/miIirruHIGoirILBEyrSZF9dpNaTs1z+0s0hql/w9AIyCgYoQJwjyCPCXK6d3B/+zfvq5G+cPjhCRA58ZkMRbELjksCom0FgiGMPaevnsvvy9esKbk3s3TPH39Vqkb7zYee20bt26lE1S+wuFS1WS6rXrS9Kk72P1ogJ/oWBQ88Z89OCedGv1vTg/e/T27t27P+bMmZP4WLV8EBNoCgSKyJfZ06U73aBSpdNvU6TovGrVKpMJgtq2bVsypdu7pRUfPy499PoNeeDrm19EdBBoZBldvHjxm7t37x5t0qSJXow4draZ3ko80sC1a9ccfH19i5YtW/Z0POp2vO/qpEmTUj54cKdccnvL8iVLlXL09fMNjVd/5/p2/aMnL5ZXqlT9dsOGDaMDg+EgEIUQt7fI21cCa9S8c2L37sWVbK2d2liGMYCKRAcCCyZLJsUuXJKthQtKCXv7CEwg7N8dH18hccxKdy+5UqyaNOk6TlJQDsLwgEhxgCbKQnCDj6ebrJo5yGfvlkXLRWTgZwovivdrycQAiiWzd5gxfPzcylW/rW+dzN4hdI7MAX7a9k4d3SvL5/12/8rFkyP9fXy26fMUP0BgTnuH1OMr/dCufu0Wg+xSpskYKSslwwjduMYAoeHvJIJ5eOu87Pp96sOLx/6a6OcXGgfo8Zl3TbwFgYsPBYQHTUdQvepF6fHutRzbudz76I7l654/usnJGEXhdYkFDTx8+DD3pUuXVqzbtLXytz+2kHKVqomSJMlkohgNAFReoiHBIbLn7z9k1sQhMmni+PvNmjXL97FBYEl7+9ODixaW05mzHHdLk7bX8uXLL2jV0qpVq7Lp3N3nln/+9MtvLS2lytVrctnLOwIIPHz48I9VqlQxuwbQli1biq1Zsyb/wYMHz799+/ZxLEyFHDx4MN+pU6eKnzlz5vrWrVvvaNts27btNxYWFueXLVtm1vumT58+mV1dXcs/fPjw4ZEjRy6a08cVK1bUeuf+duP1qze6Ll68eL0592ivuXv3bqlt27blWrdundy8eVM40UeqVasmffv2FQcHh7+qVq0aaKztc+fOpXvw4MHXv//++7Nt27adMff5pcpXqpE1XarkWbJk2bFo0SJDoLHpu9u1a5fdxcWl7OPHj+9euXLlmjnP+fHHH3+wtbX9Z9OmTTEBxwUNdkak+TT1zBYtWtS/fv2636VLl3aa0y+u4TDH0tLy9fLly5+Yc0/fvn2T+fj4fHfr1q23hw4dOmTqnlWrVhU7evRo/u3bt8urV69CL8uQIYM0btxY0qVLt9fR0THK+p379u1LmyRJkoLVq1c/YU6/uGbr1q3fDBs2LLWHh8c/T58+DVs8Grl//37KJ0+eVJs+fbqcPHkyvG958+aVdu3aSZUqVa5//fXXZutcaX7hwoV2IUlCOnl6enS/fPFK+9WrV2sPsswdhixfvrzuwYMHrR49CsMtsFq1a9d27927936zG4lDF547dy6ljY3NFyVKlDhibrdmzJhRqWTJkumTJk26v3z58iazddYuVy5F+oKpumXLajvp3ZvzkiLF+y3m52cjqdN+KTa2OZbduv1g7IoV26KKj4sAAumna2CgLHv9RpIks5OWyZJGAIB8Hh0IJOFLw5u3paS9vQzKlkVsDfHzwSEhcsXbW/rcfygZ7Ozlcb4yUq/rRMmet1gEN1CeYQ4QDAoMkN1/LAhZPqUXNY+7iohZe9ncudCvC9VArazZc08eOHpGsa+q1rZUPAFDPzGVGE+lOOUS6gdu+X2R/LFm/skn/94dGRgYyJ4wtyxJopiKuMYEZrCySdq3VKV6Heu2HZEuS67C4YkwokwGE7p7389XKFX/9L7s2Tjz1ck9axd5urvOjyP16eI1CFTvCCWLlqJ6fz8fOXdwU/CejdMPP7pziWKdH/ylnCh23gcMcuXKlQVu3bkz//GzN9Watu0h+QsWDW9Fe0qmZf+0bKG/v5/MmTJSTh/a+aps2TLtV65ciduuIrHOBFZNmeL0H4ULyt4QkTMZMx12TZN24IoVK8JjRdu1a1cu9RuXaeVfvKhYwyKJpLaykpIXL0cCgcOHD/cZP368eSlLRWTnzp1Oi/7P3lmAR3F1YfjLSnbj7glRLCSE4K5FigSH4kFKcYq0xYpLi9OWtkjxUtyhheCeEKLE3XXj65vd/7mzkc1mk938LRRo7vPQws7s7J0zd2bue8853zl4cLmfn980Lpd7og6zj6vI55BqclkePHiwzM/Pb+ft27dXvH79ulYYUI8ePQKsrKwu6Ojo7D958mS9EtW+vr7WJiLB10V5+UtepKUfio6OJqVr6m0hISFDjx07duRh6AUL9+aeYPAsppw4ceKUuu8pbj927Fg7BkO4IyM9sE925itwOFkQi+VM5uLSEjZ2vZCcIpi9c+fuw6oWYW/dutUrLi7u4YkTJ86/fv2a2E+j1qFbj2ipgN9cJBKahoeHF9b3pV27djmER4StSsuJnVNOF/zJK8DKgKfBasP527Vrl79+/fqvhg0bRlbpNW0kVYDMaDWSd9+1a9fkW7evndQyKC7h5tKnvXjymqwyq209e/Y8YGBgUG5pablNHQguXLiQJSosnKNXXLz3VlxcYHR0dAdVP9CjR4/WfXs330aj5Q5OTQ0DjyufwxsZGcHOvg0CAtK/mjFrVbZYLD5XV122lStX9qDRaKu2bNnyqdqTqNjh5s2br7788sv2aWlpjgKBoNYCy2+//WbAYGChSJizJS72NoqKklFaIl8XMTGxgLNLFwC259IzuWv37dsXo+nvPnjwgF1aWjr30tVzuyPSn6K5c+tIhsB0/rFjx+qEZFXHDg4OHr5uzRKDHj09DpWVJbLz8/Oo3ZhMbTg4NMvwu/dmxezZK3NGjRrlp+r7o0aNaqulpVV68eJFjRY7161bp83lcsfduXOnJCwsTOOFLE3tQvb7/vvvDbS0tBaKxeIhq1ev7qbpd5d9teKeob5uXwaD7rl69WqViy3z5s3TFwlSF1haJG37dIAE7dvWrB8rFssQFs6Df6A+snJsfssvsNh87NixukCwFgSq66smEHitoABb0zIw38YaXnpyIUG+VEqVjfg1Nx8urp4YPHM92vbwqXIuVDoUankEK6FQMQxUCwh8fB1710yIFPK4kwCEqOt34/b/2wKz2nbs8e2Xq7Y7tGrTUYvSBKlHMbSuovJFhRycOrQLf109fTE7I3UzADK+VS5u/t89/YC/+D5BoBGAaS3a9l3qM32do6tHFzAY1aEAytBB2VyVOigAIgTz5OZvJQ+uHvojPyuZ1Ap5X8LJPlgIPPiwetFeedBIy8WIf/MCd87ujgp+cnUDgIuNN9nbeSpMnz7dvaSUt8fWqcWAcVPnwszCqsYPqcsVrPIGAuDk5WDf1hUozkvJmDp16oLp06dXTmTfCgTe92yFfLEE97S08Mrc8kGuicnKkydP+k+dOrWLZUHB9x3zcnr00wJMK/J/VUEgnU4XBQYGfu7t7X1cEwv//vvvO44ePbr87t270wDUBYEFb968WePh4fGzJsc8f/78sgsXLuw8e/bsijpyQQI+796tAxyarBKzWHuOHTsmUHXcWbNmWbGKilY0zc/7sigxAetT0w8BqBcCX79+PdLPz++ny3eP2nadbAiJWIrCEEswuFYzCRhq0v/g4OAOjx9d3lZa/KBf61Y56NiBDSNDeekd0oqKJbh+oxhCiTfuP5LNvXz52q/Kxz137lyvoKCgh9999915ABpDYDPPNtGJ0RHNJWIxyf2oEwJPnTplHxn5ZnV4vP8cRpMMmFsaIy24/CYnhbbm1fNX6iZe+adPnzabOHGiRu+3R48eea5cuXLT8+fPSVihWgg8evTojDt+f/2WInyKriPsEfuwPD8vRjbvxdPXxBbq2gGf1q1nOzZ1+6WArbP1999/T1f1hbFjx9INWKzFTjnZu9xSUzAxJo6oD9aCwJEjR3rZWudvbtm8YGjXTuVwcWaBxaoWUwiP4OPBI0BbZxA6dR6zpEuXbj9oaWmpWuzoYW9v/8v169eXeHt7q4Qe5X6ePn361fLly9tnZmY6AqgBgYGBgbp5eRlL/V+c2WRl/go9u2tTfatsAoEUr4N5iIw2R06e1dmwN+Xrr1+/TomC1NdkMhnj4cOHX/515+aOxxHn0f0za5Rm08CNMw+j8UyXHj9+XGPv3f6ftsblZl91c3XKRRsvuSQ9aVIpkJ4hwesQfdg59ItNTdP9cuPGjcTrU9WCgoLaf/fdd9tiYmIuhoaG1ro/VJ3DihUrTCQSScGZM2di0tPTWyjuM3LkyGZSqdTq6tWrT9TZoHL7kSNHpv3+++/se/fuHaj87PDhw25paWlxGzZsIB5djSGwbaeu92Iiwvtyy0o9KybJNbqxe/duHaEwf6lI8GzzhDH5cLCvWzU6L1+Ccxd1kZze9DczM9fNGzZsUAWCbwUCCfDtzsjEk5JSNGHJ+yiSyRBQykW2vimGTl6BXj6z5HmAZGM9JSCUhWDIHDQhIgAHt81JSY4JJiGgmtzvml7Oxv1qW4DclMu69x3y9eKV3xu6NHOvtUdd4Fe5Y+X21KRYnDq4S/Tk7o2T+XlZZOGW1AjXaNH3Y78wGr0k34ERyMUe6dSy45qBn33l3rrLYGizdWuEfNbI96sjL5B8zCsrRuDDi4L7F/ffSo4N2gKgVtjZOzifun7ig4XAAw9U5wRKpVJkJkfi3sUf0v39Tu8W8rm/kRD/f9HGH/1Pe3p6eppZ2m7vNWDEoGGjJ0NXT586Z3XevxpCMeQJWC5FbFQY9u9YjWbOdikLFixY5uXlRQD+rUEg6We+WIx7NDpemVvczzMxvWlZUODTKT+3Vx+ZrEZCvyoIZDKZsl9//ZUzc+ZMjarYT542fYf/yxfL42Ki64XAK1eumIwYMUKj5+GSJUuW+fv773z+/HmdEHi2edMO8fb2SLKyWRufmbnt4cOHNVYeZ8+ebc4oKPi2WV7uosFlpXhVVoZJMXFqIXDlypUvn4Re6+Q+UBuubY1BZ2ghLbIEnBBzkatpp8UbNmxQOyHdvXvdJprs5Zpe3VLRonn15Ff5xsnKFmPrDl3oGXRZvG/fvh8UtwcGBrpeuHBhx5UrV1z+/PPPb5ydnW+ru/GuXr06afLG/btLQx9ZQiKsEwLPnTtnl5SUsPZFyP3ZsE1Bu4HWoJHzDBEgJVByoziZ9u3z+kEwf+JUX7PTJ45pdD0PHz685MaNG7uvXLmySh0EXrp0ac7lqxf3xRY+0B74uTMMTLWRny5E9D1Rdm4klr54GkjSDuprBzY2cZht6uSEKEuLA3xD441HjhzJVP7C9ClTvnbKyvx+OCcP2lo0uAeF1ILAjRs3epUWB29u2yZl6Cd9JNDXqwZ55eP9fqYAmbnjMHHSF1+5ubmRhVHl1sPDw+PxkiVLLs6cOXOMumtJtk+eNuPV9SuX2hcXF9WCwD17VtlAysu0ML2C0SNUF38mxygpLcelqwyEvLE7y2a7rFPnEVy+fLmeTKu87GnURfSYYANrFz0IuBJkhEsgTLYOdjD2XLFhw4Y76vrfq5f3lM4dinbP8tUzt7Nl1kh1qHyWcgokePKMhlfB7lFebQZ+5evrWxUt8fr160HLly/f/ODBA+IpV3vPkWPOnTvXpLCwkIJAADUgsFWrVlOZNNoXhgzGysfBwWrDOI8fPz4r9cmTfScfPdKNjYurGufXr1839/f3371582ZXTSEwKSlp+LBpX+yMDnjqJhHwVELgrFkTrPR0hdnjRkagbZuaHkBVtn4ZwMXZi1bIyDIecf36dVIjWLm9FQgkPyKQSvG4pARxfAEVOZgoEOCZGLAZOhuDPlsKHT3DmmGgamoBVsIiJysFx3Yv5gQ9v7VBKhb/qG6MNW7/RyxgDGDDoOGffb5s3T4dUzOLmrmBKhIF66otmBDzBgf3rhe9ev7gh9Liwl0kYFBNKcJ/5ATe94No9JJ8yydBZJw+sXFs+W3f0Ys7deg3nq6rb1w7/0yFGAnpl6KHUCTgISLQT+x3/ocn0a/vbwTw6C33vaGH/6AhUPFkKwcOJzcVDy//Uvjir+MnijhZOwA0Fgpv6Kj4P/ZftGjRFImMcYIIxXTv8ym0K4qrUhMYxeOpqSFIwkKfPbyN04d2omvn9nf37NnT/21DIOlenliMx3QGYvX00aKsFD2kUpgrKbqpgkAajSbr0H8Y75dt61a2bdu2Bpgom3H37t29LgbEbQl+ercbLz2uXggcOHy0ye2rF9U+D+/fv9/u1K0Hm69fuTwoL/5NnRAY0bZNBxlkuGJkggR7h41HT54k9YqoNnHiRBMjiWRT85ys+UPKyuCmw8bpvHy1EOjl5TW5rDxrW+/pNvbNOpiAzqz2+KRHlYHjb8v9pOvIFdOmTSNKaCrbtGnTupkahW8ZPJDXq0snNuj0+k/5zt1iHDhiL/n5lxMrnJycyItTsQ1u167dzc8///zYnDlzpqsbxnOWfP36DM+hbdGptQC3UCUEBgQEWMfFxW26fPPMLL5JJDqPsIOOvlzpT8grR2IAD8UxhjcNaY6rjxw5UldoaL5Rh0/N1k8csGbJkiVkIbDOFhgY2PaP636bz53949O06LB6ITAkJGTB/v37vwvJuKX36TwnGJrJPVvSchnyUgSIuVueblzeYqWa0NwDp5o3nU3qlf2pq4dIS+tDImPjbw8fPkwmJFSbNm3aape01M0jCwvgqaeLKB6/FgQmJiZ63bx5erNEcGPoiGFlsLaqjppRdbJCoRQLl+agb/+tmD59hqqL3sPQ1OJxn8E+keuXLVjl7e2tauJedei9e/dO3X83ZGvSg0t2Em5JDQgkYawCXtbGpq6vv5490xAs7fpl3qNiBDjxuw6c3SacGzXqszUODg51hld6enluFLNyvh36pTOsneXhfqQJyiTICJVBK9M1qL1Hz1UzZsyoc1Fi3bp1vgX517bNmCKybtaUCRqt7nsgM0uM02dpSEz1PHf06O/jlWy7s2/fvs2mTJmyevr06eHqxn8Tz+4mMpmgIO1NYC0IJOminczNj3d1cHgWwmCsfvDqVZ1zlyNHjsxNf/x4W4vAV0aTIiKJ2InyCXiZm5tf27lz5ypfX9/f1fXr7Nmz1zbeiRgWcfEgUJRdCwLPnTunnZ2dtDHqzb5vdn9fM/KkrmOT0NBV63JAow86/cmAkWt8fHyIRL9ie2sQWPkj5D2YIhBic3Ye4rwHYfQXW2FobK7a+6cGBMuK83Hp8EbRg+vHfhDyS0m0U705tups3ri9QRYgg27P5NnLJkz94iuYmlnW+nJ9ReXJzpUL5CGvnuCn7as40WGv94pEgn3vgU5IgwzxNnZWO+l5Gz+qdMxuZtZO33YbPKNPt6GztI3NbKjNyh1ThD1qu5I3UCIWIv7Ns/I75/aGhj69TuJ+r7+HIYkfLAT+cl/BE1hxAbmlHPjf/l1w7+IPf+ZlJpBJrtoX4TsYT/+JnwgJCWl178GDzTHxqSM69hyMDl16V5VRqaTAWnmC1NNQbh7FbdzSUty4dBLnT/yUrMNirgsLC5OoqhOYz5GArPBaWTLg0UoHOuyak7v61EFJTiAJB1VsRAiAhIdaMBlUDqByUwWBoDNk7HHrMMupvMTV0mjDkiVLiDx3rbZ+/fqeURzB1hdS226pT24AYXfqhUDWkIUmHkXh3x3+aY/A29ubvORrtUePHnkHhEVuOx9VMDDA/wXw+ka9EOiuq4MoHg+XDI0R5+i07fjx42RyasDgcne4Z2Z8MZTPhStb7olTB4GtW7eeRjfgbWjem+3o2dcMLN2aXh8CIjHPi8HKcy/u4N5v/fTp0/eqOocB/dqsHDpEuvWzsYCBft2eo8rvEniY5JuOuQuOc4YOHarsfR2sb+9207VTn/Cx3o43Bw8e/Lht27Y1wubIcUJCQqZv+elgs/sc9vRC7xFW0l1jgeKcWhBIxGbS09O3X7z6x/Q8+mt0HG4FQ/PqEEJyLG6RGJkhWuAlm9zS4hsR4FKlNJuPuUfN+vGCZJ4m9I179+5dr8oWly9fbhOblrPtWnzhoGePHgKht+uEwODg4C9PnDix3j/umlG3CeawcqkGEHJsEpabEydCbrBBCr3Eat2JEyfqClemIHCShTmSBALc1NFFlI3dkTI2++sTJ05wfH191zsnJ60dVVKk5aEr97iogsATJ074FnJeHHV2uIP+/Qw1eua9DCjDirVG8PcPVAmBsG762GXwFIyw1XrjYKb/7ZIlS1TmORKIep3D2/hY292h5NQaoCCjBgR++mknQz0dUfH2LWLYWNcPp5TtJDLsP5AHlq4v3Jp29hk2bBh5d9dqXl5e25imZSvajjBAs45k+NRsJflCZAbTYSbxfN3KrdPqqVOnqgTBMWMGPps+Oatr9y40aGvXPwUifXv6nIfDx/Wihwxd+O2MGTMUa8Ht7Nil6zK35i2nnj7228n6LgIJ7y0Wynbe4Zt/Cb9fVULgNEuL49OaOOB6uezZa2CVKo/gkSNHFqQ9uL/eMyzUbIi+HoxeBBDPVy0INLO0DhkzeXry3Knj17Zp06bOvh05cmTCuWdhG58Zd3QrPbMJyIiqBYH79+/XZzKlpWlJW7Hqa2uNxhrZ6bdj+SgqGwFTs5b9582bd1f5clWWiND0gJrkBCoeq6y8HKvSMvHS0Rsj5u+EtUOz2sIv5AuVaUWKIKgwxyRzy7/O/SC8dXLH6eKiPOJcIApC6rhD09Nq3E8zC3jo6husH/HZrNHzv9pSY9Fb+et1FZSvvGD3/7yI4z9/l5UQ92aDWCg8RtYXNevCx7nXvw2BrfWNzFe17zfBp9+YxToWtiSCQd4qXfBVf1ewvzIAymRSZCS+kd46vS0q+Mn1nWIBlzyo38eVmg8WAn++VwGBFSNGyCtF2LPrwjvndj1JjQ0i0P2+eV0/zjtW4ayIIqB/QOBGKV1nZP9hE9GsZWtqq6q3U+WDUVUMPfmsqCCfUtF6ePtSYkkRJ75Pz9IBysXi79wtwY+/5MLeThvfLLOCk2PNCXpDIVDdBVIJgQyWDJuewiDuCVpzowoNS9JPzZ8/nyhZUocTCoV49Ow5bkdnt8029+iWYeEB+B0Anp+pFwKx7qGJRfIzfKKTK7RkYce+fftISZmqtnDhQq9Smu6OcIlx/1Dd5pCE3gXu/KwWAskBYvh8XNDTl8W7uP3EFAr13NNSZ/gIeHCpAECyT30Q6Ovr6xse82qta284t+5nBrae6hpY5WIpEl6VgZbVjNPZY8A2X1/fGp67+/fv97p08cdtrd1fd5kyUXX9JVXX5JeDHIRH9+McPXq0FgSiRfebBoNmw4sbBXd6SVDbNp7PWrSojnQLCAhATG6pzxO+iWOiqSckRtbA5k+AotoQOH/+/GZlgqKYdNELdBltDWMr1aGqpQUiCgQFqeZ/0QSGy48fPx6h1O98bA8200oMQmt+vEj86uqBBQsWwN29OqckISEBVx4FNE81cB0Qod8ckpA7wO39dULgvHnzwkNS7np0HGMEu+YGtcIHye+LhVJkxYhQEK6fxCiz3Xjs2DEywVBuVRBINiQLhLjBZiPc3uGkiK1T5JqY8MWoslJtsoBQ2VRB4KhRo3xbNuccHT8qF03d6g7pVfxxkUiK9t0ScPDQ9b19+vRZotSxHmje7TFt/AZYp76EY2FkeBtbo4c+Pj6UWiZpPB4PJ89dQhxMfGL0mjmW2nsDe8cBOYlVELhu3Tpahw5eP+//0feLS2eq3+fq7vWHj0tx535TFBZb+Rw7dqwWBE6bNm2nf+j9Zb1nmcOtXT3hpXlCZIbIQbC5U7vVyh7BBw8ezN+xfd7q7ZtpNq4udee1KfY3IVGIP84bgCfsenTPnj0zFLbtZHsPWGZpYeY355N20S3cXH4ZNWqUyjqow8ZP3R8Gy3kpDt2AnSNVQuBcG6vju5yd8FIkpkAwSEtr5aOgoKocwWPHji1K8ruzum1UpOUANgtsGg06z/1VQqCWhWOInc8c9NQrTmznaHFz1KhRz52dnatUhBMTE8dcv3695+14zqAAODTNt24NHPwcSAmrBYEHDhxgFhbmfOV3e8eWG5eUhaTrvrKJSULs3MdCeAS9f2Bg4DuFQJIb+H16Jm5YNMPAz7fApVWnuktBkFOooxwEAcAnt47jzsX9l3JSor8ViUQkb7Uxl0zdDf12trcyNDb9dcaCVd3HTpnzyGWiAAAgAElEQVRXM/qpHiRX3iQRi/Hk7nX8uvvbhNTEmO1SqZTk0v9nhWL+TQhsydY1Wubda/SYfmOXGNk4EiXQipVpJcEXlaIwlYNMJkVuehz8zu9Nef3wwndlxfnkQVf0dsbg3z7qvwmBZOY4v/ekJnuHLtD8QU7O+Ovuj7G/EgKpVW8hYoLuSW8c3RCeFB1AJstk9f8/exP97VHxNw6waNEij+Iy7iZzG5cRfQaNgaNLsxpHox6AKrx/5LMaOYIyGXKyMnD59EFcPH0Awz4thyIEisQybNiSiexsCZKShRQE9utjCAaj+hHyziBwezAgEYGeEACbvDdoYcwAs1yuvSLV1kU2ywpxDGvwzN0AXSPgwkb1ELgj1ARiIegR99G0OIoX/eSvMyiuiNDTNYJZ5yFObPdufTMMXQHzJsCdX4C/ftQIAkm/SH7KLT09sGQyDOLz4cSuCdB1QWBSUpLv8uXLvxVZRLm08zGFvkn9E1eJSIqUED7EKfZ5euX2BGZJiDbV7t69675714aNfXokjl4wt3ZITV3DkIiLjJ8i5CQlJdWGQK+BNzHpe9By4mGRGQxXWhGMGBUji85EHssC8TRLFFu3gkzXWB7CsbFPLQjs3r27iYwmPiQzzhnde5oNTG3rF4AlIJgRDAjTLP1kXN2Fp06dUlSXpCAQDBa0chJglPAELXWEMKZViFvRGShlmyOKZgWOsTNgag/4/Qr8+YNKCOzdu/eaAlHS0h5TzE0cPQ1BqyeEloBgdowI+eH6iYxSm83Hjx9XViitAYHE5qlCIe6wdMClaWEAj4uWCosDZLsqCLS2tvYdPYJ9dN1qQ408upXXtoVXBI4dv+3bp08fZU9lD7To/hizDwKlHLCSAuAsSEMTHRnoUrndJLomSNAyQ5quI8QWzgCTDXw/tAYEymQyrbNn/5i7ZfPM/QFPaqS91fuUy84RY+0mAZ4+L/dJSkqqAYFJSUl7hwwZMr/9ZBqjdR/147YkT4icNwwgzz6ILTVfsW/fviqhm/v37w9ctnTyT0cPGLk1b6YZPBcVlePsRTFOnNY5GhQUVAMC4fP1Mj03L7TIfglrXvbtSeNGZtja2lada1hYGHYfOwdpp9EzUk3dAbo2Gf91QuDPri6UmqW/SIwrUtmLMBr9qweBgc+OHj36ZdLt2990iIux7svShm5F+YO6IBCOXiGY8RP0kv3Ruiwa9iiOyc3NfVbZMUs3z86ZOtbuYQxHlFq1AFh6wL7PVEJgxXesnJ1Y2ZHBtcU56ruwYycl4satYpJi8E4hcGtaOo5J2Ri98jhcWnWRewCVQE9RGIbiQMWUo4p9/e+dhd/5H++kxoZt4PNLSSmcxnnO35iv/M2vajEYjJ429o47Rk78osO4qQvq9AiqqykokYhx4/wxHNyzNqkgP4dEitQlGvc3u/z+f/3fgsDmdCZrmXePkaMHTFxpauvkIS8FoZz3pyIPUBkIi/IzcO3Iuuxw/z93Fednkhcu5z02+78FgYSuiR73ht6TmvT9vyDwrnwiQJRAk6NfSa8fXRcb/fouuXlukCit99jmH33Xpk2b1iozJ3+rh3c3nyGjp8DKxl4OeKrgr+JzVSUlZDIZUhNjceiHzeAVXMV3m+zQ2lM+GX8Tyce3GzIxfKgxQsN5sLJkYpavOczNq71S7xQCqcEoITABlOQBkoqIDgYLMLEBDMyBykUlTSGQziTuHCA7Tn5McYWoJ/nc2AawcATYco9jQyGQfCVDJAIJoLXRrg1ydUFgQkJCh/79++/pOVuvW6ueFio9UMoDnIBI7PMSPDtWdj82Nraf0vaV61bbbF2xXPOwrtKycti5RHHEYrFqCJy2B5BJgbJCoDADEFWUjCP2N7ICjK0BYsPKpgICzczM7IwtWekj19jD2qXCxmru3LJCEfx+ykdGpKB3cnKyYiRCFQRSySC8IqAwkySOyY+oRQf0TQEze4BRcS3qgUBLS8uXny626dSyhwkYCnmYdXVPLCjHm/sleH6q6LekpKRZSvvVgkCyPUckhgQy2Gpr10qFUAWBAHy/mGV+dO8OhwY938xsQ8Hj1wofJMeohkDyL3INi7JJ7iZQXgHPLH25zXQMq2fMShBY0RlDaytmcVK0h8Z9Ky+XYcacdFy9XuojFAqVIXC4m5vb2a0Pe7DojPrzCyt/kCwSvLpQjPhnwqWxsbF7FDvCZGo9e/6geVcS0q5JI327eLkE877MOcrlcmtC4Jh1y9B5DJAZA7P0QDRllEFHJpLfD0Sp3NQFMQw7cK2ay+1GnldqIJB8j4BggEiMC+WyAJ1evZKY6ek9uyYn2vRmMqFHr7ZBnRDo1CYEi04DAi61QKNbnA4dccX4ZzDB1zUHz9QJUuKZr7wH/kUIJO+jYokEmSJ5CTcdGo26Fypr/ZHPNA0H/S07F7uFWug1ZyfadB9eywNYBXtKYaDUo0Fhzhny/CbuXtzvnxIZsLq4mEM8so315TS5Yd7uPnQGg9XH1sFxi8/4mR3H+y4Ei8WuOzZXYaKjPOfhlpXgryu/48CuNfElxYXkOf2fjGb7NyDQmQCge4eBEwdNXmPSpFm7qlqA1E1Y9Z+K93XlgFJRDoJfVoT7l37Ie3j5lx2lhdkk9EZe6Of9bf8GBBIAbKtrYLJGS4s+oMMwXXZDIFDEL8ea/s/w010xpOXlSIkNxLXDK7MTI1+sFQsEJOmc9/6a+7/TMw8Pj5bmVnbbu/YePLT/sPEwM5cn8NcV/llpGUVYJJ9JJBJEhgfi7NGtsDV5gSULLSlp9yPH83HbrwSLF1giJ1eCP84WYMO3tmjZono1/Z1DoKaXtyEQqOkxG+gJVHdYNTmBp2fsaD3BvbtGgqjUT6VGlOCHWYH3AfxtCBQIpTCxDiWLa3VDoLoTVNyuAgIB2Fk00U3/5mznhhwJvy0LRdRzTm+lF3g1BGp6tHogEMDL5b936kSUKDVtIXdzcOrbCKKUrBEE1nfcfxICDS1DIBbXEhIhP18TAjU90X8IAsnPTZ2ZjPOXCn0q8vmVe1C280VfzS8AgL8OJOLuseSlRFRC6WDPAp606OrpoRkEku9evFKEydOTyCJzbQjsWqEXU5IPlObLF6Qq4++NLAGTas+gphBIfpOoXBIQjGDroLlIiI50GvTpNfN41UJg5YlLRERZSf4vsuCurVNzYYZ8/i9BYLlMhuAyLlalpILk8ZHG0NJCd0NDLLGzgQVTvoCkCQQeys7BYTET7efsRKuOA0Gny5VfybxSEfDqBUEAEYF3cffCj6Fx4f7rSotyiNpsxcqWpjdG435v0QJMFovVy8rOacuwsdM7fjZ9UU2PYD3gV9mnyl14ZaXwu34GP2z9KoTHLSG1YhXrJb/FU3h/Dv2uIdCRzmQtb9am98SBk9aYOrt3Bo3OqCnXq2Cb+oBQyC/D3bO7C4Mfnd+SkfSGAOD77AGsPKt/AwKb6xmabvToMnyonZu3LifvAtoM5MHBXb2YQFxgIe4eTQKb2RXztt1AUV46Tu2cVRgX/GiLRCIkE5z3Nez2/bnD3mFP2rRp05StY/DD6CnzBvXs7wO2ToWUdx0eQWUArHwwioRChAQ+w+VT38PVLhi+U8woCDQyomPBHEuIJTJMm5WMz8aZ4LMxptDVla9MN0Jg1cUOIOqginld6oZBIwQ2QmBdY6QRAinLvP8QqO4mJ9s19ARWHoqAYLGkHEYMOpUDqNw0hkBN+vYvQCCZ44WVcbExLR1dDQ3QtiK3O5LHw/GcPAw2McZSe1sY0ukqITAkJOT7cePGfWGYmWlkQKchRUbDpytOomWHgaAzmXV7ARWhUClMND0hHLfP7Q0Nf/HnxiJO1l+NC92aDJ53vo82i8XqaWPnvHnA8AmdRnz2Ocws5NEt9Sn2KM95yP58Xhnu3jyPfZu+jOByS0mKB4lu+8+0dwmB9nQ68xvX1j0nD562wdixRQfQGdq1S0EQ09dRBL7yjqbUmk5uLg18eG59blosSer8UGDkXUOgozZbb13z9v3HfTplo56pVROkxT9HdPAvMLGPhWdvC+gZ1w5NK8ji4/nFDMS/4qPPiO1w9eoJEZ+LWyc2lEa9urNeyC/9kGz+n7mZyYmeP3/+yM2//KZ7dRmIrr0+BZutU+uhWBf8VT5ByXaRUIDgV09x4+x2SHj+yMkVUwXF3VzluWwPH5fBw52NPdsdYGsrX6lthMBGCNToZmv0BFLqoJq2Rgj870KgujHyoUOgWCpFv/BIdDDQwwbHJhTsUawskeBsPgcBpWVYaGuNNnp6KiHw+vXrXXx9fb/hcDj9tVm6uqPm7kSXQb5gsnRqORdU5QQqegTJ72YkvsGNE1sQG/p4QWEelV7UGOmkbhD+e9u12Wx2ZxMzqxXd+g75dPqCNVUgqNwlVYqhirAo4PNw78/zsr3rF8VwuaWkjipxcvwn2ruCQDs6nbnJ2b3LmGGzvjNwaN4edEb1Kk2lpWsJwKjICSQhoBd+XpofG/pgS0FWMoGRD6kw+buEQDsmW3dzU6++Y4fM2Kpn7ehOCe8QgM5Lj0LQo4PIy74NaxdZDRDMTixDRrQY1k36oMug+WjSrD3EYiGOb5kgSIp4uZLPLfrQbP6fuJErTzIkJMQuLS39t9Nnzw/s3GckOvcaSMXMV7b6AFD5QUk8gq9e3MeJXzajXBCCUcON4ewkXzQghcQPH+Hgh9326NZFn6o31wiBjRCo0c3WCIGNEKhioHzw4aCaDP4GegLVHfJDh8DwMi56hkfgZ1dnTLK0qPGeIqGhpeXlVPkgkiOoIhxUh8lkzpFIJIuY2jpNRs7ZRWvf7zPo6htBq8KToEr8pXLSqywWk5kUgVunvhMGP7v2UMAtISJRQers37j9X7cAk8lkehiZWCzvPWjkxOnzV9f0CKpwC9blKeTzuHj410XprnULU3m8UhJCXm8d4n/9zP+hDrwLCLSk0Zk7HJq1Gztq3g86Dk29qRBQ0upS/axVE5DaGRDwSnB042dF6QmhY4s5mS8+QEGSdwWB1gxt1k+urfsMHv7Fbh1L+2agVaywkQsulZZDyCtBSUE6kiMfoiiflL2RNx19Czi794a5jQt0DUyRmxaLoxvHSAty05cI+SVkdaRRBOYfuvne1mGCgoIs8vLyzh449FufNl0Gof/QcWDr6tWIk1DOFawlFEM6JwNIMfn7f13CqQNbMNaHg1nTzWFoQEe5FCRHBh7uOli+xIryEmoKgdzycjwoLsH1gkIUl8vF1trp6WG8hTmasKpVM+ssEUHUQRvSGnMCFa3VYGGYxpzAxpzAOm+3xpzAZajMCdTkmdQIgZVWoorF3ysqwmfRcYhs2wZW2vXXlFSCQJLQuZLkaGqzdG1GfLGT1r7fBAoAycSSygGsmDdqAoJpccG4/ceu3NDnN07wucXEAxhHqr5ockkb9/nXLUCHtra7qaHJyo7d+0+Y9PkyuLXwqtGpekNEFTYK+FwEPr8v/en7rzLTEmP3A/juXz+7t9yBtwmB5NhOTJbuwWben/T0mb1D29zWtboMhApJ3op7tsYpVwJhdkoULv68qDQ5OnCYoKyISB1/iFK9bxsCic1dmNo6vzdvP6jtqAU/MQ1MrUHTqs4lqAHYMinKxSLIZPJkbMr+NDqYJEyXTgOx+eFvfcDJTlwglUoP/9eLar7le/EfPXxgYKDRt99+qx2fnHJn9uINbXp+Mgza2nLAqg8Aq7Yp5BGKxSI8vnsNl09uxfBBOfCdbAYTEwZ2/5CDC5eKcO53Z6p2oCYQKJbJcI1TQNXFc2azKPU3kvfyqLgEPQwNsczOFvYsubexEQKrhkSjMEwdd0ejMEzD1EEbhWGogfR2hGE0eYI3QmANCIzm8dArPAK5nTrUUsVVNqcCBP4B4EuiJaTN0rUc/sVOrfb9JkJHzxBaFQBYmVKkCQjGBN3Dg8v7H8SGPt5cVsx5STR5GmsBajKY36t9yCTXSUdHb3G7rn1nz1iwht2ydYf68wPrIEOxSIQ3IS9l3638vCA9JY6IH5LFho82LPhtQqA9g6l9ral3f68JXx2n6RmYyldoFH5RUbGpCkIUSLByVwIjh771KS0sSB8iEQgIAH6oxTrfNgRW2Xz88uM0PUOz6gerhrUXK69PSrQ/Tm6dVFqYmzyxvLycJEd/iND9Xj2l/o3O+Pv7B2zatLlDl/7j8MnQcWAyK3JAleoEVsGhCmUtEiZKvMfBAU/w685v0KdLMr5cYAkWWwtvIvho1pQNC3MmLB1CUcaVkoex8uO1Yx8jQ//bHu74s6AQP2VlY5KFBSZaVudFHcvJxfb0TKywt6XCgogIQiMENkKgunumEQIbIbCuMfLO1UHVDVay/SOCQD5fipOnOTh0lINvllphzCiTWhZQVyeQLAA2DwzGxZbN0NHAoMb34/kCKiewo6E+3NjsynDQXQDID00wtXJkD5v1vZZH56HQ1tHTrBi8wjxIKhEh9OlV3Dm/yy89NmyNWMwP/IDnlpqMvo99H4IMVgwGY34Lj3YLJ3/xjVGX3p+CWbH4Tc1x6nEJKm6SlkuRmhiNH7YsEQQ89SPz38VEdPtjNODbgsCODCbLr+uw+YY+s8k9W1vsRVUoqKow0NCnl3DhxwW3SwqyNhCpbjXiP+/7NXqbENiRTte+4N7Fx2HskiNg6xrUGW6rKLyjyuZhTy/h6oGlJSWcjKESieTpB27z931MvJP+GRkZJc1ZvtlpzKQ5VeHYlT+syvun2KnKByfZL9j/MfZs+hKD+2VgyUIrWDSgTuDp5s2wMyMT5OW+39UZdhUeP/JbPKkUcXw+jBkM2GlrUxLh9UIgvwS4uYcUqlZtv6adgC7j5PUCNQ0HJXXtAi7L66OpamYOQMuegJ5xg+oEJgsEWJ+ajmShvJahAZ2OWVaWGG5mWk15efmYFBN3CMBsFT9dwxNYnCdAYkgx3jzKA6mVZ9tUH03bmcK9RzVUN7REBPHqRkULsHaVDRzsa4pFqQ0HHbseCLoBhBIldRXN3AH45AuA2I+0BuQEFmULEBNQgLJCMSwddeHU2ggGptX9qxcCSWHulxfkfavrenYeDTh511ssXlWJCHJPvHmYi+xELvRMtOHa1hhWTtUVDDQtEZElEmFvRhaCuFwQLzlpUy0tMMOquih6Q4RhYmIF2H8gD95eOhg1woQK01ZsGnkC094Aj0/WfR90GQu06guwdGsVi6/4LZV1AoNDefj5QB56dNfH1Ilmta6IpjmBUqkMeak8xAYUUH/IJMahlSFadDKroXrdUAg88TsHbJYWxo2pvi8rO6lRiYh6/Q4VU613CYELTsihsyBd9fhnsgFLZ3n9QtIaqA4aGcXHnh9y4R/IRZdOevh+sx2MjavrxpJDqoNAiUyGz+MSoK2lhYNNXatAjrwPjmbn4HJBIXY7O6G1nm4lBBIvHc3E0lF79Pwf0bLjp6AzaivMV4nAVJaHIJ1RqAtIADD4yWVc+23t/dz02G8AEABsbB+HBUjI0zQrG/vVk7/4psmgkVOhq1dzgUHxNOsro5WZloTDe9eK/a6dfgrIviVRBB+HiarP4p+GQG3QaL7a2ro7eo1ZZjhgMqklLm9VP6SRR0qGcokYjy/tFT28tO9SSUHmPACFH4Hx3wYEkhlRXyZL72znwbMNh36+u8rYignQirZTjpGXbyM2FxGblz+4sCucW5w3FkBCIwB+BKOu4hS8vLyS2/cY4jhr0VowSVFqLa0aReXlo6C6Ka6aKYJi0MuH+HX3t2jWJAab1lmiiYNc5VddOOivbi5Yk5JGKcAdbuqq1rD1QiApZh3yV3Wh+JRwoCQH8B4iP661K+DaEdAxaBgEXt8JZCcA0nL5sYtzAMeK/AL7lkC3CfIC6BrUCWypq4NckQgjomLQ08gQRnQ6Zd9UoRC3C4uxx8UJI8xMqWejJiUiWnYzR3ZCGc5sigLh1ZZdzUFn0iAoE+P5pQz0neqEflMdqfu/IRBIRH6mzExGRAQfP+5xwLDBRmCxqkPI1ULghC1AcgiQ+kZu+5QwoCQXcPICDCzkhdk9+sr/T5oaCCTjrjBbgIenUvDmcR4sHHTBZNFACoALeeUYMMsZ3v2toEXTUlMnUBuIfyXvG2mlefIx02ZQdb9cOwAWjhpDoLRchle3snB5RyzsWxiArUfEtmTIS+PBtY0xPlvrDhpdC+ogcKKFOQrFEixMTKLk/0lhbGLxkvJy7MnIohZJZlpbUWOjIRB46Eg+Dv6WDwYTOPCjI1p71qyFpxEEctKBmGcArxggiy3k76TWXeV94NYRsHeXFxnXMCeQx5fi9z84+GZNJkYMM6JqjCovNmgCgcT+BPzObI6CXVN9uHibgKzak/siL42P/jOcKdVr0hoCgfkcMRybvYGpKQNP7jaDk2N1bjI5lloI/OsnIKlCR4Q8O8ggJjdp5SrrXKKn1jBPIAEk8qfy2UvGhzaNViNssl5hmM9/BV6cB/x+kf82qcFH+kY0GUi5CXNHYMQKgNwDpDUAAsnp3X1Qgh/251J54dk5YkyaYIpP+tQsPaUOAsn4Dudy4RMZjd5GRhhvIV8ciOXzcZlTiM/MzTDHxhpSGbA2NQ3bMrLg5NEdQ2d+D6eWnWrV/1Ne4K6VDwgZ+NwiWeDDcyV/ndh0uzAvg3gpAtS+jBp3+BAt8KmOju66SbO/aTd8wmyGiZkFtCpSo1SBHzlBVY7CkiIOrp09hD8O70ooKyncKZVKSTgyEaSsL9Xwg7HXPwWBZPnHgM5kbTA0tZk/auGvtGbtBtZwz1daRBEGyWfKoEJAhFvMkT68uKs09OmFLYXZKQc+MAXQ+i7+PwmBxHQGNBrta5au0cpRCw/QPHsQbpO3yoefoo2pvyuF45LPSKhfWWE2bp9azwt7cuEuv6xoeQUAfqhhtx/MDfiuOzp8+PBkLbap48yFa2Ft7yhXUVPxNKsLACufeomxEdi3eQnMDUOxbYM5XJy1Ye0YVm846EE3V+zLyqI8fSvs7dSeusbhoPxS4PlZID0CmKZcFxqaQyBdQZhALABeXwdeXQUWnqrdVw0g0IrJoCY3nnp6IABc2fLFYixJTEaaSIRzzZvCUltbIwgkHr9TayOgb8LE2BUtoWdc3V8CS35HkjF3vzfYeowGQSABh2cvymBpwUBBYTk2r7eFtVX1sdVCoLLNn50BMqKA7hMB2+a1bacGAkvyhbh/IgWpkSUYPNcVbu3kYWbE6/n0XDq4xWJ0H2sPK2e9hhWLz4wBTn0FTN5Ru18aFosPuJ6Ja/viMXSBGzqPkBcBL5dIQWqqPv4jDV1G2lEQog4Ch5oYY1FiMkih7O+cHKvyYMnxFick4RyHg1denrBnsTSGwJKScsxbnEqB3527JZjpa46RPsZgs6uBXiMIVLxiBRlyj7tLO/kCiHLTEAKjYwTY82MO9W1dHRrat9PDxPGmNd5HmkBgRlwpDn0ZirYDreCzqGlVb8jYeHklkxobg+e6gMmiNwgCt+/Oxq0/S+DhwYapCYOCVMV3pVoIfHMfyKsQWEsJAbLjAe/BgHZFrdY+0+V91dATSMIkL+RzcKWgACUSec6+tTYT39jboaWODmgVnWuQOmjobSDiIdB5jPx6KrcGQGBBgQS/HMpD+Bs+vlpqhd+OcahnxqqvrcFgVE8y1EEgGZnkHnhRUorN6RkIKZPrzrmw2VjpYIuhpqYQSaUILOPiu5x8JDi2w4DJ69CkuRxcVRWCVxXpRPaTlUtQXJAtDX50PvfmyU1HBaWFmxqLwKt9DX/oO7gDWDVg+KQhE2YuN3Rya0GjUmKoASE/tXpFYyrOnpSQeHz7Mk4f+r4sKy3xJJ/P2wsg6WMQD/onIFAfQCe2rtEWhxadOwyZtZNm7eShEkJUqn5Sd7I8WFfALUZ8yH3hi1sHY9ISAtfyiji3K5J0P/SBWNn/fwoCyTKlk7aO/hYTS6fhIxccYDi6d5X/hrKntdK+FT1Qhm6RgIvslDflfx5ZWZgc8exniUREZHE5H4vBG8+jtgUWL14c/zo0ynXxmr2wc3AGU6GEBPVQVH44qnhYko8K83Op0NCclHvY/Z0Rho1OAJ9fd07gxZbNcSQnF+lCEXY6O4Ku8EAgK955YjF0aXQYMOiUV+RDh8BEgQATY+LwyLMVvPWrQwXJygpHLAYJBSS5Lrp0ukYQKBJI8eJyBoYvdoNNU33Kk1vZyDXLS+XCyIIFlq7mECgUyjBzTjIcm2hjhI8xln6djp3f2VGTdDpNfvx3DYFpkSW4uCMG3cfYo/0QmxoDWFAmQVZCGYwt2TCxYb9zCNw1JQBubY0xfEmzGv0ql8jAyeBRYasubYzVQqAji4V5CYlYYWeHUeamNQqBE28gEcxoqatLhQ5r6gn8y68Ee37IocK0I6L4CA7hYeNaW7g4V3u1/g0IlEoBv3sl+G5nNpYttkR0rBDZ2WKsXW1DKQ1XNk0g8N6JFMQ852Dm7tbUOFdsAq4E/FIxDExZYGjTNIZAkUiGVm0jMX+OOeUB3LA5C7dvuMHSonohRC0EKnbkxVkg/D4w6TtATylPTgMI5JZLcSY/H/eKiuHCZsGCKe8HiRYwpjPwg6sTmhIQJGrez/2JsJbyPM4LTm1CsOh0zYf/PwiBBP7Wbc5EO289fL3UCr8czMPDx6VYvcIG7bwrwFeDcNDq5Yna7ynyjikQS3C9qBgHysRgdR6Nbj4LYGolj3ZQnMso6kvUjnSSgcxzUmNeSe5d2BUT8eLmjwBONALgf2Z2RMIh5ro19/x8wqyvXNp26attam5VpZivygrKKTKV+8RFheD0oR0Ien7vBbesbLtIxHtU4aSqVlf8wMz6dyCQhCFaMbT1Jugbmq3w6DHGpPfYldAzNq8RrqDokVLkEUUgJN6/4rx06Su/I8VBd0/dL8hN2QaAxPB8sIatYxz8XQi8CsCMrq3dW0fPdK1bm34tB8/cTdc3tqwVAqoMg1W2ryuv6IQAACAASURBVLji0nIxeCUcRPlf5z69si8qOyWCrGxcI0FTH9gYbuxuAy2wbt06mq2tbdiZ81da+UyYA68OPWBgaFIjabq+PEFqW8UOfD4Xv+3bAP9HF5EYn4QdO3a2WbZsWahSlyhhmDse7jiXz8FlDgdbHJvArWIiQ/aN4PGwLDGFCo+cYmkBPXoDhGHeU0/g7aIibE3LQGqHtlSdq/qaJuGg+ek8cIvE6DHeAfom8ry4Eo4QYoHcYU+eqbqGTLD1NYdA4gFcvzkLy760RP++hlRYaMvmbCxdZAU9PXmf3yUEfv1HJ8qr9uBkCmbsbE15dGRSGUT8coiE1YEJxNtJQkQbJAzzNz2BZrZsbB75HMtPdYSBmRysJCIp+GXVmlkMJg06Bgy1EEjQZ1NaOo40dUMnA7KOWnfTBALLy2XY8n02iMdtxVfW4HLLseybDKxdZY1+fQzBZMof/P8GBOblS/DTL7lITBbh0P4m+PNOCS5dKcTc2Rbo2rn63DWBwIvbo2Fmp4vek5pQ50Pgu6xABIlYPjaI/XUNGWCyNfcEPn1eiqGjEvDqaQuYmzHRb3AsFs2zhO+U6rzFdwWB+11dcCYvnwI+X0sL+JiZglkxWQou42J5UgpGm5vC18oSujTavwKBQpEMV64VYuPWbCyab4FunfXx5FkZzl8qxKTPTDFtslmVN1ATT6CqkS+SyZAiEOJCcSnO0o3hMmAmvPtMAltHrnWgCHpVBd9VKc7LZCgtyJJFBd7m3z27PTgnNXojgDqSlxv4Im3c/UOzQB9dXf1FPQaM6Dpi4lxzJzd3mp6+XFFWYUojPycl96DiP4uLOLh34wz8rpzKTU+NP8PnlpwSi8XRFeXTPrjouf8HAsnMgDwdOxma2s2xdHLv23nwfJ1m7T8Fg6ldEwCVjq4coiiTSSkQyUwIFgTeO54YE3jrHK+EKkae9qGNLg37+3cg0BfAGx1DsynmNm7TPHqMN+746RdgsnSrV8SomaC8JzVMr+QdFHCLkJUYLA19fD43OuDGn0V5aWRlLLxRAVTDq/gR7BYYGKjL5XLvbtr6Pdu7ywDvrn2GwcbekSrhogiAyqESyupaldsf37mKQ3u/xfAh/ZGQkND56tWr/gpmoiDwvmcrCvZ2pmdCn07HZEtz6v8SGXAxn4M3PB5WOtihg758YvihewKfl5bgVG4+brdqSZXCqK9pAoEJwUUoF0vRz9epShzlwe8pyI4rowC+tFCEjkNt4T3ASqNwUCKwsffHXAQEcjFlkhlcnFj4/QwHt/1KcfGMC5WzRd6P7xICvzzaAa9uZiHyaT4+3+NF5f0JeRIkBhchLaoUJCeMQBfJCSQiMe8SAkU8CQ4tDcXqy12pkNtK72uIXy71d7GgHPqm2hSgqAsHNaDTKK/4piZN4KlX7TlRNUY0gcDUNBG+XpUOAwM6pk4yowB+wZepaNVKB9s22sHcTO41e9cQSOwSGc3H2o1ZaO2hg3GjTRAewadUJfv0MsDCuZZVgKoJBB5cHEzlAX7i60SdT0meEM8upoMICBFPOUuPjs7D7aixoWlO4JyFqRTE3L7uBh5PSi2K5OSKce2CW9VCyLuCwO1OjlifmoY4vgCbHJtQgiiKLZrPhx6NRuWQkkiKf8MTSHKIt+/KpmBeMWyc2KxXD32s/MqGiiwgraEQSN4nRRIJXpRxcbJUhFj71mg3bAFcW/epBX7qQFDE5yIvM04WcOdojv/t438KuMXbAZDJemP771qAsMtUc0ub8eOnL/Fo372/rpWdk5a+gZHKuND65j+RIS9x8/xhRIb6h+TmZBznlhQ9rEijKvuQ8gUbCoFGAFpos/V9jC0dfVt1G2PbbsBMGJnZgVYxyVGZi6YEISDwV1oATma8JD70XlbQvVMv89KjCfwR1yr/Ix6f/zcEMsLvXjGxdHJq0rJrq87DFjEtm7Si3Nmq7F2X91Us5KIoLxUJIfeLA24fislKDCXJTmcB5H7ENm88tXos4OPjY6ulRb9oaG7fuduAMXBt5gFDI7mARw2RGOUPFLdXlJuICHmJY/s3Q58lE74JCxm6detWvq+vL1HTqoJAEvZJagL+mJmF0vJyGDIYIMXjTRgMSjGTCKhUAtOHDoHlMilGR8UioI0npXpa2chSIQl9TRYIqUke8RJqAoE5yVwK7kg+mpmdXPCDk8GnxFIIHF7dGwevfpaUp1ATYRgi5rBwaRpIfo+zEwt0OsDny6j8wI1rbTB+jCm1ov8uIXDpiY4IvZuDgBtZmLrFg4IqsbAcWfFlyEvlU3mBwX456DbGHh2G2LxTCCSvuJ++CMK8X7xh7aJPgV9RrgCJQUWURzAprAhFOULM+clbLQR2NtDHgoQkrHGwRxdDAyq0r7KR++IVkcY30KcWSTSBwNNnCyjlTTMzBqyt5GMtOUWExCQRLpx2hqeHLqUF8q4hUCiU4sqNIqxck4ke3fTBZmtRQjpxiUKqtMyK5dZwc5F7VTWBwDObIsn0AePXtKQEeIjdiYiQWCgFCSOOesFB5+G2aNHFTCMIzM0Vo0P3aHi00qEULolHlajkhr3hY99OB/TvJxc6eVcQuNLejhJAsWQyscrenhINqq+9awiMCHJHUAgPq9dmYOIE0xoqr2QMEoXVL2ZZYPhQY2q8aQqB5F3Dl0oRw+PjdhkPZ2lGMG0/FB0GzISxhUNV+Kcy+KkCQWm5BAXZiUgIeSh+efu30JToADLH+fljrvXWOMlpsAVIsvri5h7tuvX3meTm1aGHrq2DKwwMjVXmCNZVWoJbVoJXT+/g/q2zSE2Iep2TnX6cX1bymMijASj+EGBQUwgk8NeUpWPQy9jCcbyFo3vrNn2mspxb94F2pSdKyQOlCk6IzpWQW4z8jBhpYvgjTujjs8GZ8UHnAVwBkN/gy/jhfeH/hkDXcj7a9PNF8/ZDwdYjl0OFyIsKLyD5SEKF26YiLeaFIOL55dSkN4/9eCWcYwBI2J74wzNjY4//SQscPXrUKTs7+0RQaGSPZl7d0bZzP1jaOlTVFFQM/6zBgipyBXk8Lk7s34z4yEB0aueZm5ubM9vBwaFpwK+/7CCeQNIICKYIhYjk8VFWXg6WlhbaGeiD5Ekptg8dAp3YLHQJDcfXdrYYZ2FeFdZFzvlAVg6uFhTgXItmsNZQGIaEed78OQEdBlujdV9L6Bowq1z+RDnzxMpw6nNNIfDilUIcPsrBZ2NN0L5dtcfhyDEO4hOFOPmbEwwN6e8UAr852xlpUSW4sjsWXUfZo3VfCyoktLLlpvBw46d4SnzlXUOgtYse9kwLoACjz2RHKuy2shEQ97+WSXkwNYHA0Wam8I2NR1t9PaochBmTWRW9cS4vHwsSkylhGEe2emGYsjLivcoEhyPBlEmmsKoQ9SkqKsc3qzMwcrgx5n5uAV1d2juHQOI1In3jcqVY+bV1lb2Cgnm4+VcJJVwzdhQBBi2NIDD4Tg7uHEnCqOXN4NTaGExtOT6TsNDo5/kI/DMbnXw0h0CSy7bnx1xsWlctBENCaS9dKaLyA0l+LFHKfVcQuLGJA1UKgXj6iAgMKZXzPkEgCZk99QcHp88W4tAvTdDMjV3Vvdg4ATZszaK8gMsWWVELEppAIBHBIQsdQTw+LkuYSLHzhHffqXDz6iev8aYc/klNfuSPPuXQ0MLcFBJZJgl9fCH19f3fXwHY2Vj+4Z+cLXx0x+oBYGJLr46d+gwa28KjXTcdK9smMLeUi35R8x0VyjHKH3FLiuH/5C88uHVOkJWW+CI3O9WvtLjwSUVUY+b7PM+u7wlDnq7GBP5oDFYPEyunUTaubb2btxvMbtpuEHQN5TWpaqlNqoBBEvbJLytEfkasND02oCgu+HZ4UvijeyIB7xyAmI9uWNV9Qv83BI4fMB0tO4+sERJR+TN1XQOJSABOZhxyUyOFyW8eJUcFXA8oyU+/CeA+cUb8h+zeeKpqLJCQkNA0Ojp6/YGDR+ztXd17OjbzRsvWHWBmYUOFiFY9EBX+UitUgnpiErVZKcKDnuHamQPQoYvh4mSP178dxl0Pd7WTmo8JAt11dXAoOwe/ZudgkY017FgsapWRCMKQiX5fYyMstZO/bDTxBDbraAq/I0kgYaEtu5rB0lGPKlFAWvKbYsQHFqLPFEe06Gym1hNIcv7WbcoEmaQTb0yL5tWTuRf+ZZg8PRl/nHBGh/Z6IN4cE+tQIhZVXYhQfqEGw2vgzVqKrP+AOuijP1KRGc+FV18LWDvrU2F+ZKKfEl6MiCf56DraDh49Ld6pJ5BAoP+1DDw+k06pUzq2MoKeCZMa88V5QgTdzgZDm45xq1qo9QROsjDHFU4Bfs7KxgATY3jq6lLhfaQ+2k+ZWfDQ1cVuF3nIozpP4KvXXGzbkU3l/s3yNatR3mPL91m4e78Uxw45UaVcjKxCIBbLVL33e6BF98eYfbDmk+JvqIMmRHkgNIyHBV+mYc7n5piiUBswLV1ECcWQRYblX1rBzJShEQTySsS4sD0GvEIRWvezpASCSG4oCRGOf12IcpEM3cbaU7Uz1YWDkjE/+rMEODmxKK9f5XuUiCWRBZJd+3Lw26+OaNNa951B4M+uLtienkFFCiy3s4OVtoJiMUCJxZgzmSDPFpIr+K49gc8fNsfZ8wUQCGRYvKC6liUZNGKxDNduFiE9XYzhw4zh5KitFgLTSbmcohLcKNdGimVTOHgPRKsuo6BvYlWt/ElNNJXyABU+I9etOD8D2SnhiAu+l/ra78TTsuJckvdHHAy8xpd/owU0sEAvGp0+1t2rU8c2HXu6tPDsZGZp4wDyx9hUXnKmYnpT81AKkyDy1+yMZIS/forgl/eRk5kSlpmaEJCTmUpSY0i6FUlzI/Pu98rxouplQIK57QF4svWNvU2sXPuZ2zVv5+jRS6dZ+yEwNLNTq/xJDkoMIhHyUJCdgNzUN9LCrKS8tPiA0IRgv+ciAY+ASBgAkQYX52Pa5W9BYItKCFROgK6wEKV6KyM5MwXIT48h8CdIiXgcn/zmUWBRXupfAEjMslynu7E1WkCFBfbs2dMmPDx8XnR8Sos2HXv1cGnRFu5eHWFiaqFxriC598k4LCrMx73rf+D5w5uQJURguaEuuhoawEHJ41fXhdDYE0hqBkY9BvJTgX6f1z6cpsXiFUtESETyY0Y+BMZvrn1MDUpEkIkaCXH6Pj0D/iVlMGYyQKIhJFIZ+hgbYbKFOYwqwkQ1gUD37ubUZDfsfi4FfEQOn4hgkMR2Uv6I1BEkuXKkqQsH/WKmOQ4fy4eNNRPDhhjXKCouEEix+Ks0fDrAiArrEooaCIHEbpw0wL0XYEpeJUpNXZ1AKVHa5OP1X9nIiCmFNptOed1IDiMJ/7NrZkCFvRpbNVAdlBTNfnAU6D0dMFPql4YlIkho6us/sxHxNJ+apBpWCMSIRVIqT7DtACs4ehppBIFCUhA7Jxd3ioqpCT2R/S+TlKO9gR4W2FhT3kHS1EHg0+dluPegBIMGGKFTh2oVWvJdouK4d38uFs+zgEcrXRhbNxACSznAqyuAtZv8eiq3ekpExL1pBQKoZ84VYtECS7gqqJRKJDJculqIpGQRxo8xobxumoSDyoFbgFc3s5EWXYJysQw6FR5ZEjpMPMfOrcnatfo6gRYWDMz4IgVfLrTEgIqwz8rTS88QYc36TAzsb4gJ40zfKQRe5hTgekEBRpuZ4RNjo6rw+CSBEBOiYzHV0gLTrS2pMPIGQSApDxH7HGg3FGjSuva1bECJCE1fnnV5ArW1tUt+bGJvECoqxyOz5nDq6IOm7YfA1Eq+8KGu2DsV4STig5MVj4LMeKQnBKe+eX45KC815rZUKiZ13EgoXmNrtEBDLEBWVLvTaLTuZuY2bVt5d3FxatrKxampu6G1vTOsbJrAwNgUdFJnU015idLiQiTEhCH45QOEvXqEyDD/Z2KhgBQSDQZwtCGdetv7KkIgqd7clEZjNtM3s25rbteym0WTVo52zToxHd17wNC0wj2qKM1L3a3yLlYeSMgvQUl+GuWByk+L5uZnxcUnhd2PLsxJflGR8xf5H4S/yuuoC10jLpZdlBffVdeI6mFeMhh+v2LsiKVo1mFolbEr7V21esktBicrDnlpkdLC7MSC7OSwN2lRz0PKinJIfDKxfba6n2vc3miBSgtMnTq1C4vF2gaGTi8dYzs0cfNAS4/2MDGzrDdXUFlURiIRIzUxBs/uXkF24GO4ZcSjO1sbXnq6VPhnfeFOGkMgSRISlAFiEVARoVDjSv4/EEh07UnB8+JcwFHFhElDCCT9ICAYzuWhQCKhnpMk/5Hkeyk2TSGw8julHBGyE8sooRTSHFoZysNDK5o6CFw035LKBTQ2okNfv3beEckXJNBla6Pd8HBQQSkgEQNsfXlBceWmBgIrdyeKoFmJZchN4kEkKKc8PsTDQ/LxSAkA0hokDEPAnkCNgVntfmkIgZV9I0qtxMb8Ugk1YTWyZMO1rTEFgqSpE4YhnkDSCAjG8PnIEYtBLiWZ2JO8WMUXszoILCiUQCiQwdSUXsMLWDUW0kTQ06VRhdAb7AkslwC8IoDJAtgGta9lPRCYENkKnAIJSAkGO9va46C0rBylpeUwMmRQAiwaQWBFD8i4J7mA+WlyRw9ZJLB21QdLp3osq/MEWloyEBElQMf2utCv8KhXniDxBkbH8ClhIiJo06Bw0JjnQFo40H0ywK4J5ZrUCcwQiShvcIpARI0Fc6Z8TJFc6kKJBKsd7NC8olZggyCQLJIRz661K0kOrX0t3xEEBgcHfz5q1Kgfi/g0VosuI+HZYwJsXdvWinJSBYJSqQRlRdnIS4tCTsobSVZiWGx63Kuwgsz4h2Kx8BaADFL6uPFN3miBv2EB8nIhseveDAajg7mNQwt3z44udk5NHUxMLc0NjEwYxqaW0NGv/Tyk8sTzc0DmPaTIfGlJETKSY/Pv3zpTJBTwEypqC879G337x7+q+K4hS+i+NDrDy8TaTY94nZq2H0p5/qimqv4c8WsKykDUJovzU1FWmAV+aUExtyQ/JiclPIlACFF/J6qWFSf/j5/AB3ZAJzC0Q9FhhCHa+wBNPAFF70PlyUjL5V6NiAcwLsyEi4U9WncYBiOSIF0B3CUFmZCVi1Gcnw4ht5DIIBcV5SVHp0f7RxVkx5PVhsAKuzeWfPjABsn70t3k5OSufn5+g4NDwvpoMdhdy+n6sLJ3Q6s2nUHi5unEi6UUDkH6XqvQvAwQCgWIiwzCq4c3UBoZBIvMRHjKJPDW00MLXR0KjJSbxhCozmD/DwSqO2YDIFDdocj2hkKgumOqg0ASAqppa7AwjLoDawiB6g5DtjcIAus7YAMhUF3fNIVAdcch29VBoCbHqNynwcIw6g6uYbF4dYch2xsCgZocTx0EenrIxZU0aQ2CQAEXEPMBfVNQLnrFpkGdQLI7WTQ6n89BslBYtSBgyWRgnLk52ujrVeUXNwgC1Z3oO4DA4ODgeRcuXv7+WXi2vrFzD7h3HQOGNltlfh/prrRcRM0vuUU5KMpNJpFlksKcpLy81KjIzPjXwdzSgpcASLhd1kdYUkzdFWvc/vYtQCYm/2vvXqCjqu49jv/P5EFeEAMBQgIm4RFEBCwQLF4wAgmiBrQPoNrbW2mt7UVXa9tlve29JCa47PPaZe21tdWq2FpZFlATwJpgfFQFMQSQhxEJSUDyJAkJeU1m5ty1E4IhTMicyWRmTvI9a2W5zOyz939/9qxhfjkv9bDaGSIyOTR8ZPzYmNjo8bEJMeEjr+i6OUevrbbyVIXV2m49ffJ447mz9Q3n35t16qP8/L1P/OrpBz1DoHraeLLFEhgZMTouZkzctCkjo2LjgkZ03aO4r+uTrW3N7bb2lqqztWUlZyqOfdam/kzTdZ3fifO3Sx38ZfL9COriUvXT689+lxSmEvWXJDB4lMTPEZmSLDJxhsiIHrupU9tqSkVK94ucKJLI0Ai5csYiCYm4okq32y+c397SdOakw2GzNdaUlzY3VNadrT2lvNXtj5W9+msYGwIeEThx4sSNO3fuvP6JJ/4o02fOXntFdNzssFFjZVLidEmcdo2MnTBJAgICLrmAuucNZbqzYktzk5QUH5SPP/pQao/uk8DjhyWuqU6uCQqQpNBQmTQiuPOaF3V6HCHwwvK98K1fz75DnQ7q6kYILBojgRffaOiydoRA59cE9veGIwT+WK5f25/S56+7GALVDurMAXUH4Wb1R2F1W/bQ0M5ThHvGSrOFwN/85jef/u6Jp6eMnXajTJjyhS6X3gcYzn8rtVvb1FE/e3tr0xlr67myhpry8ppTR4qb1ClPXV+o1QEGdTt+NgS8JaD+UVHnm6vrLpyGwPOhT13qpg7AqBDo5NYy3iq3/3GcXROokq96loY67KQm+vkdA5z3py5yVDcNOHX+erO2/ocdci3michcEbn8A58unnawhIRPl5ikmRIY9Pm3O5u1WeorjsrZKvUB1/MonjLu+fgMdW2fsld3HlLnvzcOOVUm5HcCmZmZK3bt2jV90eKU9a0delL1mSYJCb9CYq+c2nkR9diYSTIxfmrXp56T8+a7jxJ2dFjVhdNyYO/bcmRPgTQV75ew+moZI7pMjB4vtpZzsun0aant6Hju/Adpl4Ul4Aey6E5jLsf2iFR8om4UoL44ONu+J4u+PqLznuaubmUHRcoOqMdfqCPuvbev/fu4sePHODm62Vf36pTA1+ob1BkTu5y0ufnqRdFJY2JdP3LRVNcu+/Or1V8ct/bqL/m65PDre94NtL8pqzMC//hUjfpcf7JX2wSJjr9Nrr6hvy4ufn3PFpH2FtVXz38rIkJHBn57/s3qj66ub4ffqZG6irYt5//96d7xu7LozhDpcUOjfnss/0j94e09EVF3FOy9rZ17U0xMeOTFN+m4XJ81J1vk4/fPqM/w/F7tlt0UdcU16gu9q5sKA89X16jH+Khrnbq3q2fNDE27YfHlHzTfewx1N0yHQx5zMnacRMV+VWYtc7WsrnYfvirSclY93qnnv1XBYWGW/1z3H58/bN2VTl/Pb5Rjn7bniEiJk/brF6+Z5PoCnL9Z0skjnbdrV2fG9NzWrF0dNaH72Ymu1Pbp8Xb5Z16jupQlr0f7xTLturkyIcmVLrratLeI7NlSLyKbeu00Y1Z42PKlkX19r3Q+xO8rKsWu673Xc6yMGnunXLvC9bpUy6KdIk216rFR6rtG7y1s1KiA73zjzq7HB7m67XitUU6Utm9TlymrfRISEu4aHR0TmXpTupwoLdv79nsf9Hye7EWnQVvbW1obz5yqtLW3qve+OtKnvuuozzSCn6sLQDsE+hFw9RERQHpeQIVtdXcCFba7HkbUtakvRipQqw/NofzMRM+L0qPXBIqKim7ZsWNH7ObNm+Wrq9c8YnNYxp5tapHTlTXS2m7vvFlJZFS0jIyMuvgawvPB0G63SWP9GXHYWsVubZGmhhqJCA2WGTOuEqtD5LWdO2Xx0nSZEHdl53U5bAgggAAC5hX4+NB++eTQhxI9JurH999/f2NJScmx9evXf3KZGamjKeoP3DbzzprKEfBvAb5d+ff6UB0Cfi9QWFi48siRIxGFhYXyxhtvyMGDByUuLm7kvfd9/8kRIc6PeKjTR0tLS159eeuWF+Pj4yU6OlpmzpwpK1askKqqKqmoqn5o34GjSUtvWSOzrk3uuv6QDQEEEEDAdAJHDxXJnje3S9mJ4vtDgwOffPbZZ4fjGWOmWzcKHvoChMChv8bMEAGvCxw6dCi4urq6z/ORgoODJTIy8tisWbOcnqK5f//+RR8WFm76x7bcxNRb18jy9K9KIEHQ6+vIgAgggMBABN5+Y4eUflwkDTUVP2hubnz6+eefbx5If+yLAAKeEyAEes6SnhBAwIMC+/fvX1BcXLzt+b9tjh09fpLc95ONEuHktsweHJKuEEAAAQQ8IHD6VJls3/aCjApRd4zu+H5tVdUzTzzxBNfzecCWLhDwlAAh0FOS9IMAAh4XOHHixLXr1q0LGTc+Jr+6rjn8waxHJT5xqsfHoUMEEEAAAc8IFO55RzY/9wcZNzpCkqZN+f7kyZOfWbNmDQHQM7z0goDHBAiBHqOkIwQQGCyBdevWXT0hNvajFzdvsdz3QLasWLV6sIaiXwQQQAABNwSqKj6Tf7zwlBTteUtuXZEmCQnxP2hoaPjLvffeSwB0w5NdEBhsAULgYAvTPwIIeETg8ccfT5w4cWLJhswsiZ8yQ+6+70GZfvUcj/RNJwgggAAC7gmcra+T17dvke1b/yqJ8XESFzvhZ1OnTt28YMGCyvnz5194vrF7vbMXAggMlgAhcLBk6RcBBDwusHv37vEZGRlR06dPP5qzfafMmDVXvnzH3TI3+d8kNMzIYzo9XhodIoAAAsNKoL6uVl7P/Yds/fszEj16lMyZfc3Pq6qqHktOTm780Y9+xCOuhtW7gcmaUYAQaMZVo2YEhreAtn79+vDQ0NDpQcHBH+bmbpcRYZHyzXt+KPMX3iBXRBl7SPXwpmT2CCCAgDEBFf52bPu75G79m0RGhMjChV/8w549e36SkpJizcrKUs/3Y0MAARMIEAJNsEiUiAACfQpoL730UkplZWXBpk2bpLq2Xr5213q5edVaGRcTCxsCCCCAgAcEHA6HVJ4+1XnHz+3b/ibjoqNk2dKlL2ZlZd15vnvdA8PQBQIIeFGAEOhFbIZCAIHBEygtLf1SUVHRXx999FEp/uR40Jx51wUtT18t865bLFFjosVisXT9aBbRLJbBK4SeEUAAARMK6LpDdIcuDt0hDrtD7A67fHxovxTuflv27n5LDha+71i4cGHb2rVr31y3bt2tJpwiJSOAQA8BQiBvBwQQGHIC27Ztu6+oqChj69atUnumLiJ2YnzozNnzJGnGHJmcNEPiJiVKSGioBAQEdgbDwKBgUR+GloCAzv9nQwABhzW6twAAEH5JREFUBIaqgN1uF4fd3hny7DabqP+3221SXnpcKk+VSWlJsRzct0cOFL4vmqbVLF26VNLS0tTP0cTExJSh6sK8EBhuAoTA4bbizBeBYSZQUlLycHFx8dd3794t+/btk8LCQqmqqpLrFy+JmxAXHxQ9LkZmzJonmkWTseNiZczY8RIYFCSBAYESPGKEtDQ3S0cHl7kMs7cN00VgyAgEBARIYGDQhdBXVXFKqk6fkqqKk52Br+r0Sdm3d09FeHho++TJk+WGG26Q+fPny9y5c/XExMTJQwaCiSCAwEUChEDeEAggMCwFCgoKcg8fPpxw/PhxKSoqEl3XpaSkRGpqaoMW37g0adz4WLn6mjktf33mTyeOHjk4LI2YNAIImF8gcWpS1MxrZsd+drK85vChA9VXTpok06ZNk6SkpM4fFfyCgoLuTE1N5YPO/MvNDBBwWYAQ6DIVDRFAYDgI7Nu3b6zD4ci1Wq0SGxt7ICEh4Z7hMG/miAACQ1OgoKDgdk3Tfqrr+jNLliz549CcJbNCAAGjAoRAo2K0RwABBBBAAAEEEEAAAQRMLEAINPHiUToCCCCAAAIIIIAAAgggYFSAEGhUjPYIIIAAAggggAACCCCAgIkFCIEmXjxKRwABBBBAAAEEEEAAAQSMChACjYrRHgEEEEAAAQQQQAABBBAwsQAh0MSLR+kIIIAAAggggAACCCCAgFEBQqBRMdojgAACCCCAAAIIIIAAAiYWIASaePEoHQEEEEAAAQQQQAABBBAwKkAINCpGewQQQAABBBBAAAEEEEDAxAKEQBMvHqUjgAACCCCAAAIIIIAAAkYFCIFGxWiPAAIIIIAAAggggAACCJhYgBBo4sWjdAQQQAABBBBAAAEEEEDAqAAh0KgY7RFAAAEEEEAAAQQQQAABEwsQAk28eJSOAAIIIIAAAggggAACCBgVIAQaFaM9AggggAACCCCAAAIIIGBiAUKgiReP0hFAAAEEEEAAAQQQQAABowKEQKNitEcAAQQQQAABBBBAAAEETCxACDTx4lE6AggggAACCCCAAAIIIGBUgBBoVIz2CCCAAAIIIIAAAggggICJBQiBJl48SkcAAQQQQAABBBBAAAEEjAoQAo2K0R4BBBBAAAEEEEAAAQQQMLEAIdDEi0fpCCCAAAIIIIAAAggggIBRAUKgUTHaI4AAAggggAACCCCAAAImFiAEmnjxKB0BBBBAAAEEEEAAAQQQMCpACDQqRnsEEEAAAQQQQAABBBBAwMQChEATLx6lI4AAAggggAACCCCAAAJGBQiBRsVojwACCCCAAAIIIIAAAgiYWIAQaOLFo/ShKbAqs2Cqw26b6KvZOQL0hh1Zy/cPZPxbN+Qv1kSbLpp+pUWTeF3X4kQkcCB9si8CCCCAAAIeF9D1VrFIuehauabrZTaLfLAjK/UTj49Dhwj4mQAh0M8WhHKGp0B6Rv7XRfTbRLSFmojPAmAP/QZd198WTYpys9MecnVVVv0sf7weKM+IyM2u7kM7BBBAAAEE/EjAJqL/ckJlVNaf/jS/w4/qohQEPCpACPQoJ50hYFwgPSPvIU20TON7emcPXWSbZmm9J+ehlbWXG3FVZt6XdV17SkSivFMZoyCAAAIIIDBoAocdDn319ofTjg7aCHSMgA8FCIE+xGdoBFZm5j8putxjAom9OdmpC/qqMz0z70pN18q6X48ZFVgRECCnTDAvSkQAAQQQQOCCgO6Q0NNnbdd0/UI7lJO9bBY8CAxFAULgUFxV5mQKgVs3vDHPojk+NFJsVESwfGVxgrz8bpnUNrYb2dUDbfXbc7LTXnHWUfqGvFc0TVvV/drq+eFvzZkUkuKsrc2hS1Ob+nGI3aF7oC7jXQQHaBIarElYsEVCgvgYNC7IHggggMDQFLDa9E+yc+qSumenidz/anbqY0NztsxqOAvw7Wc4rz5z96mAO0cBVQh87oHFnXW//F55509dk3fCoK7Ji7lZqXf0RkvPeH2ZJpb8nr/vHQJV1iuutMre0nY5VmUV3TfZz+l6hwVrMjc+RBYkjpDR4QE+fU8wOAIIIICAbwV6h0ARabJ1WKfs/PktNb6tjNER8KwAIdCznvSGgEsCq375r5F6c1ujS417NOoZAtWvHbreFQbfLZeGZqvR7gy3t2nWyJ1Zt1xU98qMvE0i2jf6CoFWuy6b3m2S0jP+fX29+jC8fW6EzIsfYdiFHRBAAAEEhoaAkxAomshdr2anPjc0ZsgsEOgSIATyTkDABwIrHyq4Shx2wxeb9w6B3aXb7CoMlsm298qlqWXwwpZFk5mvZKUe6Um2ckN+gWhyo7MQaLXp8tQ7jXK6weYDZfeGvGVWuFw/NcS9ndkLAQQQQMDUAs5CoK7rG3I3pj1s6olRPAK9BAiBvCUQ8IGAs1MoXSmjrxDYva/V5ug8Mrjt3TJpbvN88HKIvmJ7dto/LwqBGfmfisgUZyFw19EWKfi41ZWp+U0biybyw+VREhVm8ZuaKAQBBBBAwDsCzkKgiDyZk536Pe9UwCgIeEeAEOgdZ0ZB4CKBlRtev0s0i3qenqGtvxDY3Vmb1d4VBt8rk9Z2u6Ex+ml8d0526tOft9G1lRm71HmoFz0IXl0TmDR+RMqvX6sXdTqoO9u1U0ZLVX2rVNQ5D5Eps2Nkb3GttLRfGnYDLJrcOCdG3jxQ6dbNZ2bGBcsdC0a6Uzb7IIAAAgiYWKCPELg9Jzs13cTTonQELhEgBPKmQMAHAu4+G9DVENg9JRWQ1PWC6jTR9o6Bh0Fd9KyeD49fnVkQ0abbm3oTqhDo0LWULYXn3NZ9bP11cqCkTv7y2rFL+hgZGiTPPLBIfrvlsLx7uPqS16fGjZJffHue/OTPH0pJxSXl9VuTpok8tGqMBHAwsF8rGiCAAAJDSaDDLsVZr56Z3mtOl31M0lCaP3MZPgKEwOGz1szUjwS8FQK7p3yutaMzCKqjgx02h9sSRkJgxVlHyr+OuX8q6OP3fVEOltTJn3d8ckm9keHB8vSP/00e23ZE3vmo6pLXkyZGyiPfmis/fbpQjn1m+P47nf1978ZImRh10QFOt93YEQEEEEDAHAJ9HAncl5OdOs8cM6BKBFwTIAS65kQrBDwq4O0Q2F18Y0tH5/WCKgy684w+IyGwqNya8mm1+zep8XUIvO3acElO5AYxHn3j0xkCCCDg5wKEQD9fIMrzmAAh0GOUdISA6wK+CoHdFTacs54/Mlhm6Jl9RkLgjo9aU5rb3T/q6OsQuOSqUFk2I8z1RaUlAggggIDpBQiBpl9CJuCiACHQRSiaIeBJAV+HwO65qAfNb3u3XF55v9yl6RECXWKiEQIIIICASQUIgSZdOMo2LEAINEzGDggMXMBfQqDDocvL75fLK++VS/25/h82Twgc+NrTAwIIIICA/woQAv13bajMswKEQM960hsCLgn4OgSq6wFV8FMBUJ0a6upGCHRVinYIIIAAAmYUIASacdWo2R0BQqA7auyDwAAFfBUCbXa989RPFQAbml0Pf93THU4hcOlVobKUawIH+E5ndwQQQMBcAoRAc60X1bovQAh03449EXBbwNsh0GZ3dN4R9JX3T8pZN8LfcAyBaxeMlFlxwW6vMTsigAACCJhPgBBovjWjYvcECIHuubEXAgMS8FYIVM8EVEf+VABUj4cY6GbkSGDpGXvK3hNtbg/54NpZ8tGJetnxwalL+ggJDpDn/+sG+dXmj2Rvce0lr8ePj5D//W6y/PAPH8jJmma3anhgRZREhvK0eLfw2AkBBBAwqQAh0KQLR9mGBQiBhsnYAYGBCwx2CLSq8Nd55M8z4a97xkZC4PhRQSm/f6Nh4Fh99DA+KlSq61tF7+P1mNGhUlnn3sPqR4ZY5MGbowatdjpGAAEEEPBPAUKgf64LVXlegBDoeVN6RKBfgcEKge0dXUf+VABsah34kb/eEzESAudMCkn53a4GqW609+vhbw3SZoZJSlKov5VFPQgggAACgyxACBxkYLr3GwFCoN8sBYUMJwFPh8D2DvuFa/7ODUL4614bXdd/mrsx7Rfd/786syCiTbc39V671fPD31IhsOyMTZ5+56w4+jpc54eLPm5kgNy37Aqx8Onoh6tDSQgggMDgCjgLgbquv5q7Me22wR2Z3hHwrgBfc7zrzWgIdAp4KgS2We0XrvlrbrMNuq5Dlzu2b0x90dUQqNrtKWmTnAPuXZc36BPqNYCmiaxfEikTIgO9PTTjIYAAAgj4gYDTI4G6/HfOxtRH/KA8SkDAYwKEQI9R0hECrguk/0/ejZpFK3B9j66WURHB8twDi6VVhb/z1/x5I/xdqFPTF+Zkpe3uWffKzPz/E13W9/xd95HA7t99XGmV7Qeapb7FYXTKXmsfExkgt38hQiZGEQC9hs5ACCCAgJ8JOD0SKI7U3Ozlu/ysVMpBYEAChMAB8bEzAu4LrMzIPyAis430oELgiuSJnQGwpX3wj/z1rs2uBUzYkbWksufv0zPzFmm69s7lQqB6zebQZffxNvm0ukPUaaIddt+fIxoarMno8ABJThgh8xJChA9EI+9G2iKAAAJDT8BZCAxpCgt76bfXu3ensaFHxIyGiADfeYbIQjIN8wms3JB3v2jab01Tua5tzdm47CvO6l2ZkV8mIld2v7by2vADyQkh0/qam66LVJy1Wdo6dK9/Bmma6KFBmkSFWfQRQRbfJ1HTvAEoFAEEEBj6Am0djjOPbK+fdGGmmjyRk5V679CfOTMcbgJe/wI23ICZLwJ9CdyS+fq1AbqlyCxCukNfkvtw2pvO6r0tMy/VoWuviUiAWeZDnQgggAACCPQjUNKkBcx8M2uJ+w+9hRgBPxUgBPrpwlDW8BBIz8h7QBPtV34/W12eytmY+p3L1bkqI/+busizfj8XCkQAAQQQQKB/AZuuadflZi3b139TWiBgPgFCoPnWjIqHmED6htfv1jTLn/11Wromv8rNSn3QlfpWZuZ9UfTOU1y/6Ep72iCAAAIIIOBnAjZNkxfEbnnk1YeXFvtZbZSDgMcECIEeo6QjBNwXSM/ctVzTJVlETxZR/5VY93sb8J7ndJGDmi5HRHO8nZO9/HmjPd6akXeTRdNWabpM0UWmisgUo33QHgEEEEAAAS8INGki+3VNinRd22/XLHk7s5ac8sK4DIGATwUIgT7lZ3AEEEAAAQQQQAABBBBAwLsChEDvejMaAggggAACCCCAAAIIIOBTAUKgT/kZHAEEEEAAAQQQQAABBBDwrgAh0LvejIYAAggggAACCCCAAAII+FSAEOhTfgZHAAEEEEAAAQQQQAABBLwrQAj0rjejIYAAAggggAACCCCAAAI+FSAE+pSfwRFAAAEEEEAAAQQQQAAB7woQAr3rzWgIIIAAAggggAACCCCAgE8FCIE+5WdwBBBAAAEEEEAAAQQQQMC7AoRA73ozGgIIIIAAAggggAACCCDgUwFCoE/5GRwBBBBAAAEEEEAAAQQQ8K4AIdC73oyGAAIIIIAAAggggAACCPhUgBDoU34GRwABBBBAAAEEEEAAAQS8K0AI9K43oyGAAAIIIIAAAggggAACPhUgBPqUn8ERQAABBBBAAAEEEEAAAe8KEAK9681oCCCAAAIIIIAAAggggIBPBf4fOk+FlTcSf/c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/>
          </a:p>
        </p:txBody>
      </p:sp>
      <p:sp>
        <p:nvSpPr>
          <p:cNvPr id="6" name="AutoShape 6" descr="data:image/png;base64,iVBORw0KGgoAAAANSUhEUgAAA4EAAAEHCAYAAAAQ3EMgAAAgAElEQVR4XuxdB3hURRc927Kb3U3vCakECARC7703kQ4iSlFAELCjWCgqFtBfUBRFKSJFOtKL9BZCC5AQShKSkN57drP1/+7bbLJZks1bVIq++b58YvLevJkzM+/NmXvvuTxwhUOAQ4BDgEOAQ4BDgEOAQ4BDgEOAQ4BD4D+DAO8/01OuoxwCHAIcAhwCHAIcAhwCHAIcAhwCHAIcAuBIIDcJOAQ4BDgEOAQ4BDgEOAQ4BDgEOAQ4BP5DCHAk8D802FxXOQQ4BDgEOAQ4BDgEOAQ4BDgEOAQ4BDgSyM0BDgEOAQ4BDgEOAQ4BDgEOAQ4BDgEOgf8QAhwJ/A8NNtdVDgEOAQ4BDgEOAQ4BDgEOAQ4BDgEOAY4EcnOAQ4BDgEOAQ4BDgEOAQ4BDgEOAQ4BD4D+EAEcC/0ODzXWVQ+CfRCAhIeGVxMREkU6nw+nTp5lHiUQi+PoHIiMjE+/NeeuffDxXN4cAhwCHAIfAU4YAn89HSEgIRo8ezbRcIpEgMDAQHh4e0Ov1t3r16nXsKesS11wOgacGAY4EPjVDxTWUQ+DxIZCUlNQ7Ozu7TVRUFFJSUnDnzh2kpaUhJiYGWVlZIOL34YcffiK0kdjo9YCyXMM0VigSIahBCJxcPHBg/77H1wHuyRwCHAIcAhwCTxwCPB4gEvJhZ2vDtI3H4zH/z+PpkZSYePm3dWu3u7m5oX79+ggKCoKfnx+Cg4NRr1492Nrabu3evXvCE9cprkEcAk8JAhwJfEoGimsmh8CjQODy5cshJSUl427cuIHr168jOjoaCQkJ6Nat24D6DRq1U2t04PEFUKl14AuEKFdrIBTaMB9uG7EErm4e4PH48KrnxzSXzxcwv/MPavAoms89g0OAQ4BDgEPgKUJAr9cjPy8H8XdjmFZrNRoUFRagtKQIJcX0UwidVsOQQj5PDyGfB+i1zM/J48c2Xr16Jb5169bw9vZGWFgYWrZsyZDEFi1aLHiKYOCayiHwWBDgSOBjgZ17KIfAk4HArVu3XLKyst7/448/cOzYMXK/CW7fodNQsa0MApEEaq0etlI7iG2lsLd3hIOjM+T2DrCzd4Dcruq/5NLDFQ4BDgEOAQ4BDoG/G4HSkmIUFxUwP/Tvgvw8hhwWFuQhPy8XEhshykqKIBTwAJ0GSkUx1qxe/b8ePXqgTZs26NSpU/awYcMW/93t4urjEHjaEeBI4NM+glz7OQQeAoEFCxZIpFLp0osXLzk4OjuP0+oFcHT1go1YCld3T7i4ecDZxR0yuR2cXdwglckf4incLRwCHAIcAhwCHAL/HAJKRRlKSopQkJfLWA4L8nIYy2JWZhp4Og1KivKgKCkoSEyI39y/f3/yaonp0aPH8n+uRVzNHAJPDwIcCXx6xoprKYfAX0Zg165dq5ctWyYKD48QjRg19jkXj3pw8/JFoybN4eMbADsHR4jFkr/8HK4CDgEOAQ4BDgEOgceFQFlpCQryc5GdmY77iXG4H38b+TnpKMzPScvLzT42btw4dO3a9XjLli1/fVxt5J7LIfC4EeBI4OMeAe75HAL/MAJr1qz5NiIiot7OnTvRtXvPoa6eAQIf/2DUb9gE7p7ecHJ2ZSx+XOEQ4BDgEOAQ4BD4VyGg16O8vBy5OZkMIUxLScLdmGvIzUxGXk7GPX8/v2tdu3bd+tJLL235V/Wb6wyHAAsEOBLIAiTuEg6BpxGBZcuWLdm0aVOYyEbSOaRpK3m9wEZoENIMnt714OLqAbGEs/g9jePKtZlDgEOAQ4BD4OEQUKtUyMnORGZ6Cu7F3kJ0ZDiiIiPimzQOievYseMPb7311t6Hq5m7i0Pg6UOAI4FP35hxLeYQsIjAggULPjl69GhPsa28WXDjFg6devSHT70AOHIWP27mcAhwCHAIcAhwCJAIGhSKMuRkpuNWdCSuRpxC+Omj8R7urunvv/8+QkND5wQGBl7goOIQ+DcjwJHAf/Pocn37TyGwdu3a9zZt2jQ2v7A0sEPXPo5dew+Gt28AHJ1cIBAI/lNYcJ3lEOAQ4BDgEOAQYIOAqlyJ/PxcpCUnIvz0n7h8/hjcXZ3jnZycxq5bt+4Kmzq4azgEnkYEOBL4NI4a12YOARME7t27N3P9+vWv7dj5h3urDj0cBw59jsnLJ5fbg8+RP26ucAhwCHAIcAhwCNSJgE6rZZRGkxPvYf+ujdi7c1PyxBfHKwICAga99tpr8XVWwF3AIfCUIcCRwKdswLjmcgiYIvDNN99Mu3jx4lcZOYX2o1+cgbYdu0MqlXHkj5smHAIcAhwCHAIcAg+BgE6nA6mLxt65iZVLP4GmvDjzk48/viiRSMZ36dKl+CGq5G7hEHgiEeBI4BM5LFyjOAQsI5CQkDD2xIkTPy3/foW4SYsOts9Pngm/wGAIBEIOOg4BDgEOAQ4BDgEOgb+IAJHBvJwsbFn/E7as+7EgLzdnkU6nWwsgFEBnACIATQCQvLY9gGa1PDITwH0ANwFcAhAOIBmA5i82kbudQ+AvIcCRwL8E37/iZlcA7Sp+WgLwrHipiS30rqTiRXYPwDEAdwFkAPAAQHX0BNAQQDAApzpQugEgF8BpALEAzgJI+1cg+w91YunSpcNu3Lix/VrULcHzL7+GXv2eha2tFOBxy/kfgpyrlkOAQ4BDgEPgP4oAkcHIy+excM507b3YGB0AXot2PfghzVqjWatOkMrteHK5A4IbNzd8hCs+xcYvcm5WOu7fu6NPiIvR37hyTh9zLUKfm50Rr9GoDwBYV0EO/42E0BZAGIAGAAJNpo87AO+KvV5kBSG+BiD7PzrFHlu3uV3jY4P+sTyYD4B+aDGO4AHD+DwenVzJjK2xkcgQ1LIvmnQcDntnb/D4wkpuoQeg1+lQXJCFrPvRKMhMQuLN0yjISqKXol5kI+YHNQrjde03EsEhzREU0hwursQpzYrJCzL+9nUUFebi+sXTiI2JxL3YKHVeZtodvV5/BNDv0mg0EQCofuYZjwW1v/BQvV7PX7hwoTAmJgY3b97E0qVLl5eXq6bFxsWisKCQqXnIs0Pg4uwcEhQUdMfSo+Lj47tER0ef+XTRZ3DzDsSMN+cxsX9UBDwgKSEOdrJceHgIodPbQq0PgB7Sv9B67lYOAQ4BDgEOAQ4BDgFCoLioCD9/9xl++3kZAwhfJEZYy/b47rdj4PH54PGrttQ1ba5Nz2lTkuJx4dRBnDqyCzHXL6WpVaofNRrV6goipH3K9juGvaVM5iJQq3tBj2f5PEFLW3u3Rp5BLeHiEwKRxLDNFApt4ODmD4ncGQWZ95CRcA1FOfeRmXgdpQWZWXqdLhHQR1UYFlYCSHnKsHiqFgtHAp+q4XqoxtIY2wBwrrDQTRTxeB0chQL7ZlIp2trJ4SisciHMVKkRXlyMJAgR0HEE2j4zCx7+TcEXigC9HmqVEqWFObgZvktz4/TvquTbF4jJkHsDLdrWcjuH1o2bd5T3HTbBpkW77gJ7B2cIRTaVL8faJpzx9xqNGknxMTjz5y6cO7ZHk56SEKfVajfpNKptKpWK3CnKAdAL8oktK1euFOXl5cn379+PCZMmvVxSXPrV2XPncSPqJgRiOwQ0bA4ndx8IK3Dv028gCgpy2r3xwsg4wEAMaypjx47t4Ofntzs3N7dkzZo1NV0ilUr5Yhsb9stapwOKirSEZ1Etj5VAJLaF0JJhuIY7FUVE2AtM/iIUCHl2NrbWqZQqS7XQ6/QECh0CGAt9bx3t7a2rq7RUB7VaT1ZstUldDg4OAr41RtTycpIW1ykBKGrouZ1YKhDyiZWzLFqNHiqFVgWgtIZbpDIBX2zDo28su6LV61Gk1dKpsnnsihhCsRSivzyWzLdcJOLZyWTs20U3FRVpodMxk7xyPHmAk+k7iE0vS3VaqHR6wotwq6k4OjpaMQgAlEo9lEpdWcU7huqU2wkEIqEVk0Oj16NYq6X5RfOsxjVqYysQC4Ts54deByhLNTWt0YcdT2pXvlnjhCIhz04mt248i4t10GrN1ieP5wQJecdZUdQKQKOubTwdHYXWjAKg1Omg0OlofdI6NS1yiGUi8K14d+g0QHmZ+fq0tbXlS8RiK8ZRDxQWamne1/SStxGK+DKRxDr8FcWM8ch8LAVCIc9ebuVYlhTroNHq6Ttg9n3lOcHW2vFUAhpVTePpIJELrXrfatR6qJXamt63crFUILLmXavT6lFeVuv6tIVIIoGQtkssilgKTF8N2Q/P60e+OFPTo/9IoX/9RjwbkfiBmPzaXiHG2ZN07w6O7tuCA7t+Ky4qyN2n12q+KC0tJSEamsNP6uE3LSKxra2zi06gH8gH7wV7V9+ufqHd4RfaA0HN+8CGxbyhVB1ajQrFuSm4cXKd+uqRleqygix6h5Iq61gAOSxGg7vkIRFg/wZ7yAdwtz02BGhsyRTvK7SRjrQR276k16rrC8tL8ayzE1739kJzuQw2tbyd7ioUeC8xCVc0PLR/6X9o2nkkSvIzcOHgSvX1kxtzivMyrgL4HcChCndOY0frAxgEYFRwSPOmvYe+IO/QbZCNm6cPJLZy8PlVH7lqk89sJtL/lisVjHXw2L7fce3iyfScrPRDitKyjRqNkl4OtMF9YsigXq8XRkREeC5ZvhyNAur3tJVKfzt9JhyFSqBZu15o3LILvPwawFZa88f09+Uf4PKOn6BR1sQDDNCKZXK4N2p0ODw8fEAts2r5yu/9Zk0Y78J60t1LKEdoqxhyyW1ey00fYtAbi9BnGus6oVICc1uRWwe5fBhLzyadXY+/9DV5hrAvX44OR06KgtxG0k3ucvGtZ5NzN4rCMtiXcRMS8MfegoEVc9Z4Y3J6Qlg9R0f2m8Jvf8jC3I9SPwGwoIann3h9TZsevo0pPIRduXkmB2vfvbEJwPga7vhlU6MGU8a5kdc2uxJdVoZmV6+TBb2D2R2voffUbzH4TXYVGa96qwltwOhdYlq69+9rf/KPrbTc2ZfmbWNwN67ct+J0l24UOQqFqvwObdlXAuCl2HiszcyiDcLWWm5UKPJbSqypdP4nafhqaebrAL6ruG/PsWZNhvRycGBdzfHCQvSOiqFk08/WctPK5xeGTmvVnzzn2ZWsxFIsGRdxGYA5SDPR8+XvMeRtdhVVjScRGvOTgK59e9uf3rPduvFs2f4Wbt9V+lfEO9ETBJDINfj8onVt2jIPiNgxDsDmGm7MLOnY3l0mYE+QvkhJxQeJ9+cBWGRW3xG8tqkvAlqwb1/MKWDVDJpnNN+M5eMvF/nMf32m6SvOcpUFBVp4Bd4gqwbNf/MyoeMIn3Uj5zRi3y4Ac7ufhEalM9/HNe/QTnbtxGGKyGBfuvW5i0tXSskzKNrkLh7EUh2+oOlnRdk6H7iwnd5n9F4zLXEL9nWpb+fCkmgBOLc9Bbv+d3cxddesrh1Tl7UY0ag9nW+zKwnXC/DD9Ku0Z6HvgHlZjJHz3kVnmoYsS1EWsLAHHXbudHB07tV9wEi3fkPGSRs0acmTSuXgCwVGz9BqFT6w8eYZPEhLS4pw4dQh/L56qSYzLXlDUWHu5+Xl5fTto43Bk0IGKQ5SZufk1QwCwUS5k/ezgc37uIZ2Hsdz92/KEjiAXGw15WUoyk3B7fDt5ZFHfykuyr5P4UV/Ajhc4SpqevjLum7uQvYIcCSQPVZPy5U0pvSBDxDa2A6VO7q+5OHbpGHLnuOgyEtHw8PL8am/L8QmZMxSxy6VlKBbbBLaDZyuitj/Y2q5opj8tr8HcLwOQBwBdAMw0dPHv13XfiNd+w19UezlG8S8HHlEPmuYfbVNyNT7cTi4Yy25TxTl52TtKi0uXq1UFtPHqoaTy0c3VFu3bhUEBgYGHzt2KqhpWLMDW7bvQmxSNnoOmYigJq3h7Eb8pe4iLFeg409vwzn+OgT6mt/1Z4uK0fVGNL0cORLIkcBaJxVHAhloOBJY2wx5qwlHAjkS+MDs4EggHpYEkpYBnUg2BjDOwdl1WI9+I+oNHjVJHtQgFLayiv1OVahgFfY1b4NAjhxH927Wb1q9NKOoIG9VemoSkWkSkqn9lLjubcZfvYLIn5O9q39bG4l0vJtf02eadHnOrkHrwRBY6V1Clr+0hHjcidihjr3wW05eWuxJAOT6SYeX5tb7v9pu7n4LCHAk8N81Peio1FcgEnWX27u95uHXuHW7/i8hpO1ASO2ccG7vCgTt/AxLAungln3hnQ0nVrILwMcAyGpkTSELQh8AY+o3CuvYb9iEeu26DRDX8w9m3ESpWJqE5obKtOR7OLZvMyJOHshMTY7fVFyYt0GtVt9+HG4TsbGxrVavW2ffvm2HE2s3bIPUJQituw9BUAhp41hXSosLwLv0J1ps+x9ChfwaMeFIYCWmnCXQwvR6nCRQodBBpdZDasuHSPTgyuYsgeAsgTXNXc4SyFkCa3mnPQWWQCKBRrMrxdZQoP7UgPqNRwwZ87Jn1z5DxJ4+/hBV7HeMmx6L+x4y++n1yM3JwIEdv2mO7Nl8s6ys5MfU+/HkZZD1iFVFaV/p6ODi19JGbj/FO7jtoGY9Jtr7NOwAoZXkjzQllKX5SL4dob98eFVBwvXDl6Et+6ZCYNA0TMO6DRR39UMjwJHAh4buibtRDqGwmdzO5Q0XD/8xrXqOQ9s+EyC1d6ZQPqacfXgSSIEHdAr0VwqRwf5kGQxt1bnD+ClzPBqEtuK5edZ7oM66/Ofphnt3o7Bn88+4dvHUuczUpFWlpcVkmUx9VC6iCxYs6NK6bYczew8dR26ZEP1GvQI3L+vINfVDqShBdloSrp/eizsH1mO4rgxvenlCUAMIj50ElhUA5TWFwVUMoaOnQaGUhTsoxWaoFFqUFauhUuhAMVISmRBSeyEEoiq3L84dFE+NO6hWq8fxk8WIjlFgQD8HNG70oDcmGxJI/j9FGg3SVWqoK15e5AroIRJBLjC47XLuoAwMnDtoLV8kzh306XEHpbjG0kI11OVaCEV82NoJmR+B0PAdeMpIoHFG0n6nh42NeEbnXkM6jBg/3aVJ87Z8mbz22MrKzbjZrlyr0SAhLgYHd64viDhzZHdOZsaq/Pxs8siqLe74r+zTzO+Vi0SyYBf/kOHufs0mNmw71D8grBfEtuzDHYwVqsvLkJNyC3cv/lEadWpDfGFW4m4AlG4j4e9sMFeXdQhwJNA6vJ7Uq/35fP4gz4Bm74W06evfutfzqBfckvEgN3UsJBIYuOOhLIF/Bwk0YkcBaxOlcrvhvQaN7fTM6Kn8oEZNYSO2rTHDQY0TtOKX6nIlTh7agSN7NipjYyLXFxXkbtJoNBSMQuIO/0hZu3Ztj0WLvpSMeWHyvtv3CwTdB78A3/rWxaZRw3Q6LXIzUxEd8Sdi9v0Kj9Q4jHVywCBnJ4hqYcEPSwKvRJYxVpnQxhIIzLQyrIoJjDwAJNK3h84hVQDF19vYAkbRkiHvgAmqr4MEkhBKZmIpEq4VIDu5DMW5KkikAsicbNCwnTP8Q+0hkhg2+9aQQBIdiYsvh72DAMFBD4qfPI6YQCK7+RlKpo/lZRqG4MocRHBwE0PqYDhXsTYmMFahRFJ5OUiEhIotn48wmRROFUJDrCyB+elAbrJhHGsqPiGA3MVA6lnGBKalqbD8x2zs3F2AN19zx6QXXCAxE7qoiwRSj7LUauzOzcO5omISWYEOetgLhBji7IQBTo6wEwgeigSSMNCNaAW8PEUI8H8wJolNTGCBRoOosjKUMvoeBlVeP7EYjWwNIZPWxgSqlFoU5ZAoQjlUSh2zCZY6COHsJYFYahDsYhUTWFoAZCcCylr2hc4+gJu/Ya1a4Q6qUOqQmqqGXMaHu7sI5lEEFmMCSdGmMBvIIENJDYWsCG4BgL0bYIUlkISPEpTlSKxYA/Q5sBcKECyRwE1kWFOsSGB+GpCdBOhqCC0XiAx40cGWFTGBdBBSUqpj8DJ/1z7umECVSk/CWCAxG2ENwkSPwx00LbYEty/kojDL8I4Uy4Rw8pQgqIUjglo6gs/nWUUCC7LKUVqgQkmewahEa8nORQxHd8P34B+KCTS1BJpPdDoZnhjaov3kYeOmBnTp9QwcnV3BMxH6qo38me99igrycOrobu2Zo3uu3Y6++n1GajKFhpjGyv+dex5i4B4ung3623sGTgtpP6xtSMdRQimtVSsLWf/KirKRGH2i/PqfvyQnRB0/U0H+yPWzNmEvK5/CXf6wCHAk8GGRezLuoy9eO6nM8SW/Rm2e6zJ0pjSs87DKllWLLNMbLIEBj58EGtsXAuBaYOue4rGjJ6B9t/5wNkknUVPgNN1Y04S9f+82dv/+M6Ijz0cnxt5aVlZWfLDi5fi3BlK//vrr/T18gzedjbjh3K7Pc4zgy8MURWkx4m5eRNTR7dBGHMYAGx6ed3NlNreWysOQwJxcDV6enoTSMh22rA+Ei3P1ZPJWkcDo40AK5bqlkO07QOY9oFFnQFpxKth3OkCbJwskcNLiZkiPL2E+7LT5JdLn4CqGRqPD3Yg8Um5Dv5cD4NXAjuEfbEmgTg+cOVuMeR+noX07GT581wvmYi9sSSAppmZkqpmfsKa2D2yY2ArDENmNvZSHGyeySd0OhTnlsJEIYCsXol6IHToM84FYKrCKBN4qU+DH9AzcLCurzDJcqNFgvJsrXvH0ZDbDrEhg1FHg8h6AyINKAWQnAK5+gFhuGN+Bs4Gg1kbSwEoY5vCfRTh7vgSJSeWQyQR4baY7moRUtwZaIoG0WPPUGmzNycGZoiIMcHKCmM9jyO6pwiIkKsvxhrcX+jk5YlrcPauEYTRaPSIuluLNd1PQo5scn873hlhcXWikLhJIIrprMjNxqrAYeRpDSi+1Tg8vGxE+8fdFqFRqFQkkSzgdANy7no+yAg1KClSQ2otIDRchHV3Q9hkvxhrCigQmRwPh24CsikN1Il5SB8COiLwAaDkA6DDasD6tIIHXrpfh59U5aNhQjBefd3ng/WGRBNIBw91w4Dip3pPbQwlAQhpyZ0DqaGhbx9FAw06sSSDNEVoD/0tJQ4qqHEq9npkf9OYc6uKMSe7ucBEJ2ZHAG0dIvMTwvmIYwhXAqxEgkYNRwyS8QntYRQLv3FXiz2NFGNjfAYEB4mqk2VoSWK7QojiHSI2a8eaxtRfC3lXMeEwYzwnZCsPodHpcu6FA1E0FOraToWGDB630dZJAIvUleXQqUfNnig4AXXwMh0cshGHS40rwx9K7zDsxrJc7bMQClCs0iLuSD7VKh0HT68PNT8qaBGbElyBibzoIt5xkwzkwfVtkjiJ0f96PIZePgQRSM0gf4YtmAfWn9xk+AR0Hj4GPXxCEpLhuhS4CjblWq8Wdm5HYs3VNenTkhfV3bl4jSxqpiP6drpRSkUjaxD0wbJxfk67PNe440tszqDX4AqHVyjRajRp56Xf1t8N35F87vvpMUdZ9EhM8aiYm+DDbKO6evwkBjgT+TUA+hmpIsq6fq1fgh03aDQzrMfw1nptvlbKYubYIfTzP7nmiSCBBVoZhc21lt09haI9e6Dt4DOo3InGyilIxO9lMUlW5EpfPHcXeLb/kXwo/uq5codhQITH8l4fmxIkTA778col7k9bdloicgz2ate8Hqdx6dwhqSHZ6Eq5fOIJDW35Az6JMvOnpgRCpLdgIoD8MCfx9ax7OnCsBbdBX/+SPbl3sqm1MrCKBpkhe3g1cPwIMex9wMXPptUACx3wUgvPbU5EUXYjeEwOY015jyUtTMB/xxp2c4dfEAST9zZYEkhVwy/Y8rP0tD/WDbDDhBRf07VV9jNiSQCLMP/6cjYuXSrHgIy+ENq4ujMmWBMZdycOeb+Pg38wB7Yd4w0bCBxHDOxF5zE/PF/wYEszWEnhHocAXyamoL5FgsLMjbCsODY7kFeCz5BQsrx+IsW6u7EhgWRFQmm+wgpA15MBSoM8rgA9pG9C2xYPkaA3/ZmEJLCnRYcXP2cjP1yA0VIIduwow/jlnDBviWI1EWyKBKr0ef+YX4NPkFLzl7Y0xblUqt9dKS4n0gdLakFLq7HuJVpHAgkItfvolGxcvl4La+r/F9dAstPq4WiKBZTod1mVmYWduHkP4mJQWej0y1Rq8m5CEhrYSrAgOwuWSEtbqoNeOZuLcjlTG8t2itzuM6VMuHUhH3JUCjH6vEbwb2rEjgUTkaYOupgw6ALYtAILaAM36GKz1RAiJfBksu6yEYchqtPrXHFLUhaurEDOmuqFzx4pDgopFa9kSqAeUxUBRhcJ7SgxwZS8Q2hMIbgcIhIY2EeliaQmMVyrxZXIqczgw09uLaUWxRot9efkMAZ/h6YHx7m7sSGBZoQEz48fy6+HAc58B9ZqASSEhdyLmZRUJ/OKrDMYSPnq4I2bOcIdMWnXQYA0JzE9X4k5ELuMpYSSBND9cvG3RZqAn5E42DIFgSwLz8jVY+1suNm7Ow0sTXTB1susDhyB1kkDy/EiIBM5vMYw+zTl6hxBGNIYyR6DlIMPhEQsSuObdGygrUOOFRaFwdDeQUjoAyU1VMO9EjyAZQjq4sCKB9O3Y+30cU0ebQV5wq2fLEJac+wqE/5EK7wZyDJpRnz0JVBQDiZGG/tVU7NyARp0MhxoLe1iyBBrv/mKCu9tcdzt7lHTog9bDXkCjpq0gllS9g2ra59QWGpOVkYJj+7YVn/pzz6H4+JsrCnJy/i4PKEe5s08fd//QV0LaD+/euNMokdSuSpmaOVWvOFq3fMJOqTiKkXL7vPpOxK64m2c2bVcpS4gA3vrLGzKugr8VATb767/1gVxlfwsCASRXXb9pl5mteo6t12ngZB4lea9tgVbGBO5ZAf8nxxJIQJThmxhb3D4LUeR+dPByxMhRExDWtgtzSlZX4HQlkiYXUkqJrb9+Ryqih/Nzs5YQ9/0rLgfLli17RqnmLYtNLagf0m4w/Bs2h4A2L1YWtbocKfExuHR8O66dP3Q87vb1gH0hDYPIvc20kCVESY44T8oAACAASURBVCeuACQ8PpxFVc+ylgSWKXSYPus+enaX48LFUmav88Myv2qCHY+aBA6eWR/nd6TCzc8WHUf4VMZ9GDGg2BByoyILGSXeZUsCo28q8MuaHHh7i5CSqoKnhw3jkkgCJcbChgQSRmTJevGlRPj72aBxiAQfzTVsNo2FLQn85c1rjEvfmPdDIJFXjSO5AMZezIdAxGMsPmxJ4Lyk+ziSX4iNIQ0Y1zfT8k5CEppJbTHRw50dCTS9OT0W2PwBMPxD1Cidz4IEksXoh5XZ6NBOhkEDHPDRwjR4uAvx2qvu8PSsCie2RAILtVp8k5qGg3kFOBAaAtcK1z5qKll7ctVqhsS4CIVWWQJpTO/GKvHO+ykYMcwRR48Xo2VzKd55o3qaBksk8FpJKUbcuoOFfr4Y7+5aGbNLxPVwfgEuF5dgppcnohVlrEhgSEdnbFoYA49AKXq9GMBYK4yFrMaXD2XAI0DGuMWxsgSav49+ngY07ga0G15F5o3XsCSBSffLQXOd1lBqmhotW0gxeYIL7ORVHgtWpYhIuAqc2QC0ftZgYTMtLEng4pRUfJeWgZutmlfLb5tSrsKO3Fx4ikTMQQgrd1BzzN5tAcxYAwS2qv4Xlu6gmVlqzHgtmXG7D48owS8r/BHgL6602rElgQWZSpzfmQpylQxu7Qg3PxnjFkku9NGns9FxuA+a93KH0IbPmgRGXCrF7r0FiI0rh5ubEJTaolHD6u+QOkkg496bZfACoZIZD5B3SHB7wD8MTP5R90DAwaNOEkhWzfn9z+Dlr8NQv5VTNbyJCJJHCLnWkus8m5jAkxvu4+bZHAx/uyG8gkmN01Al1ZUWV8IcuvV60Z89CSR3+bMbq6yeqTFgcuW6Bxgs694NgYGvWUUCvwsKnEsHW1vyC3EtoDHavTgTTdt2hVj8oFWWjS5CcVEBLp47pjl2YNu5a5fPfJuVnk4WNvPcsOazvLb/pw+lt0dAs9EBzXpODG45oLl/aHcmrayx1GRYqI0QKssK9bfObimKObflRGLUcTo1IGHBihMqtk3irnsUCHAk8FGg/Pc+o5VILH25cdu+L3YbMt0upHUf8PkPmulrIoRniARuf+wxgaZoGEggvV1ykyG8sgfBimQMHzQc3foOg9y+OkGqNlnNZq7p/+ZlZ2D3llU4tOu3yylJcSQ7TC8hq1+OQ4YMGRrauvsSpcCpYdMOA+Ho4mlIbWFlKVeWIfrySdy9dAi5abFHczJT50ZFRb1/MLTxSFMSSJvJYwWFKKmIUZHzBejt6ID+FUTRWhJIH/4576dg6ZJ6KCjSYsbsZBzcHYz6JvFyj5oE9p7kj8sHMhDa1ZUhQFRyUsqQmVDGCANQcfayhVd9GRMXyIYEUvJ2slZs3Z7HWO6OnShGeEQpPnjXEy3Cqj5ibEigWqPHjl35DKGkE/N1G/Kw6kd/+PlWxZCxIYHuATJ8Ne4CJn7RDPVC7GuMdzVOI7YkcGjMHTgJBfgywB+eNrXrNLFyBzWdw3+RBJLFiCzOZGV4ZpAD2raWMf+OilZg4Ude6NaF8oMa1o0lEpir0WDh/WSk0Ya+seV8adYIw9D82LwtD+s35WHNSn/m3+fOl2LFd77w8a4aV0skcENWNt5NTMKpZqEItrWt9YCKbUygq68t/lydgD6TA+AXSvOj9vfK4yKB+w8WYt/BQowa7oiz50sRG6fEe+94VrOgPmoSOOzWHZRptTjStInFt/DjIIFbt+dj154CvD7LHbPfSsbMV1wx/jmXykM3tiTwyqEMXNqfzlj8GDfJivhojVrHHBgpitVo2c8TYlsBKxKoLNdh/cY8RF4vQ/u2Mhw8UoihzzhizEinanGLdZJAc8TJKnhmPdB6iMG6a1rqsASS2+fiMRfw1XlDSAWRNYqdvh9DGZ8MxdFDgoBmDqxI4Mb5NxkXezpYNOJV0wRh7Q5KVk9Ty/rerw3uy13GG+LeRRLAwd1qEjjb2xMlWi325OXhemAoPIeMR5ueAyGxldX6jbCki0CiMdcvn8PxgzsvXg4/sTLuTvSeh0iuLrCxsWng7NN4VpOOI0eFdh3r4UIkl1EorULR3PJX7W+V1kE9ivPS9LfP78i8emjF+py0O78CiLFyy8Rd/ggRsH5H+wgbxz3qAQQ6Se2c32zdc/Sgbs/OkPoENgWP3FZMs4iaicFU/k0PnH5SSaCxB6WF4EXuh0f8aYwaNAz9h46Hk4tJMl4LxM8cKZVKiaP7NmP7bz+k3Im+QnkN15A3Jts51bFL9+FBjVt/1rB1/8bBYZ2Zl/TDlOKCHFw9fwBHtv0EmVD956CBAz/89NNPLwHYbkoCifytSM9A4wrXUHqnxpQpkKVSYVGAH7ra28NaErjws3Tcv1+Ozxb6QCbn45nhcYwl5I1ZVRaQR00Ce4z3w7kdKYz7W7OehrGlDz+JxJBwSuqdEngEytBlTD0m/oUNCSQrxXc/ZIIMRYs/88GpM8VYujwLQwY7YMpkVwgrxHDYkEByBZ06IwltW0vRu6cdXns7BePHOTPuU8bChgSSJfOnWZF4e337SisPxalEHsmsrMfBXYJ2Q7xYWwIH3LyFbvZ2mOnlBQdh7fGjj5oEJqeosHR5Jq5cVaBTBxlkMj4yszQ4eaoYkye64OWJrnBwMLTXEgmkmLuf0jNwS6HA2gbBFpebNSQwv4AOQJLQOMQWH871ZNq1+H+ZjFXr+bFViaYtkcDVGVn4MSMDh5s2YSyRtRW2JFAiE+DKwQz0fTkQnkGGd0tSVCFir+RDr9UzFk83X1u06OvxWCyB5D773Q9ZIDfC9972xPUbZfhuRTamTHbBs4OrXHwfNQkcdPMWWsllWOTvZ3F+PGoSWFamw+vvJDMHbNNedsXCRemM9Xn77/UZkRgqbEjg8Lca4uiviSgr0qD3BH+YJ1UnIqgs0TCiUnSwwsYdlMSyvv8pC54eIowb64QvlmTA3k6At173YH5nLI+SBJK187spl/HJkW5MjDQJaFGs+M3T2dCo9ci+XwZ7FzGGv9OQFQlcMeMqOg73Zr4pJK5EhQ5ZjEUsFzLfHHI1fahk8ZveN5C+fjMMBNBYrHAHJUsgkUAq5EFwoagY55w8oBswGh0HjYadg1O1w6DadBHofvO/xd2OwqHdv985c3Tvyri7NzdWpJFgs2URyhx9Qr0CmrzToM2gsaGdR4vsKK6TSk17yVpcQY2EMD0hUn/r3I7YqNPrfyjKZuL/WO+52DSWu+bvR4AjgX8/pv9Ujf0dXH1eb9drbPfuw2dKXTwDqilMMWu2plMbk4V8evcK+D2JlkBTxMpLwYs+BrfECAxs3hiDR70Eb78gq3IJmlZ37vg+/e4tv+ScPbqXSCDlo6EcO7WWK1euDNnw+46ueeXiwSFt+jTxb9gCYkmVNcmawc3LTsO5w78jNnYbUhNvI/FG4RwAX1fUUUkCI0tKQe58w1ycGHEPGz6P8bKILi3Dp/dT4CUW4dugQKtI4P1kFaa8mgSlQoc2rWSQSHg49GcRg+PZE41gW6Ha+KhJYP9pQTi9+T7jstN1jC+TGoJcf5SlGuY0+OTG+8w87vmCPxw96iaBJOIScakEr76eDDdXIdq0kiI7R4PzF0rRsb0M8z/wqrTi1UUC6bmXrpRi0tREbN0YxNT35VcZIHGdn5b7MWInVFiRQJkAP82MxLRlLeARZHBPorgVEomhuMC0u8UgJbvZv7RmTQInx8ahia0U0zzd4WBGREioRKXTMxbCR00CT5wqxsrVOYzgRLu2VYclZB1MS1NjwYdeaNbUEPtSV0zg4fx8fJuagV1NGlUTSqLT8z8LChkBELKOs40JpPlxLrwE4ycloHUrKZO2guYH/a5HNzt88YlPJUG1RALJSj8/KRkHmjZ+gASSq2qaSsWksDhXXMzKHVQiF+D078kYMjsYPo0MsvHJt4qQcL2Q2RDfvZgHkQ0fk78Keywk8PKVUnzyeTqEIh769bZHXr4W23flMyR/7tueqFfPYEF91CTw1bh7sBXw8b9AioioKqQYSu7E9F9SCH3UJJBEh8jdmA4WunSS4/yFEsz/JB0b1gaga2eDyBUbEjhwWhAOr7oHRw9bJmaYSlmRGvFXC1CSXyWk2Kq/J+MyXxcJJJfKg0eKsPKXbAwd4ojuXeXYsDkPFyJKMfcdT/TsXpWy4FGSQPKo/Gx4OCZ+3pTxCKF3L7lBU1+VpVpcPZSB3DQFXlzUlB0JfPUqmnZzY1xlRRWCT/QtoUKk+fLBdEz6shnU5bonggQaZy7FuP4OEdTPvoiew8Yz3k81qYXWtlE3vTYx7jYO79uacHT/9tXxd6JXkcNuHfsVGwdnrx6BLfrMbtJheP/AsJ4iCcV1mu0lmf83VmRGDE09zlLjruDCnm8u3r10eLFKkbufc/+0Zrf4+K7lSODjw57tk+lr29fVK3BOp0GTO3To+6LY2cMPfD6/mlLTAwSwhhMbIoG+255Ad1BzJEjcIP4iHCN3o3/Thhg5YRZ8fIOqXVWXV6ZxYut0OtyKuqTfvGZp4dF9WzcBWAagRs3ydevWPXM/LWdRoUbW3K9pd3j6Bj9U/B81lARgTu5bhdSM/WjYRYf4K/lEcGokgSR08FNGJk42C0WApCq1AW1orpeWMUqEfRwdrCKB6zflYtvOAoYImSqCfrY4Hb/86M9s7Kg8ahI4dl5jhO9MRdzVfHQb64sGbZ0gEhvIFW0ADqyIZwRhek0IYEUCSRDm1w252PFHAcabWHVibitw5245ZkxzZSwXVOoigVqdHnM/SgW5dZGyJZUrV8tw67aSsTD262PAjA0JpHiu5VOvoHkfdyYWhfpkLLQRiTySgYg96VaRwO/TMkACKR/7+8LHpnqKgw8Sk+AnlmC6l8cjJYHrfgnAz2tycCOqDB/P80ZQYNX8PXm6GB9/lo6XJ7lg5HAn5uChLnVQUj19514SRrk6Y4K7G2wqchJEFBdjcUoaOtnZYZa3J16NT2AlDEOuoPM+TkXMbWXlPKBxuH1Xybirvj/HE716GDbClkggpa3oFXUTqxvUR1s7OxgjTYkAkoWeFE0/8fPFjTJ2MYH1QuTY8tlttHvGCy37eTzgwnb453tMTNjjIIHlKh02bMrDlu35aNdGWvn+oPyPd2PL8ckCb3SvcPF91CRwS3YOlqdl4GizJpCY5KtIValAf6M0KZM93B85CSRBGHIjp4MGZ2chKB0JudMSISQXZIpzZkMC+74UgMO/JDCqlr0m+DNxf5Ty4M6FPBTllqM4T41b53LwyvKWTJqZukhgbp4GK1dlY/vOAmYsnZyFTMqPy1fLMPEFZ7wyxQ2OFVb6R0kCycK57v0oxuI5YGogAltUhX4UZpXjz7UJoPyBbEngjiV3mFyDw95oAHu36umBqL7l0y4/kSSQ3jsJSiW2Cm2R0bYnhr8yBzI7w3eGDfEz3zql3r+Hk4d3p+7/Y9PPt6Ou0MF3GmWkqmGzKRTL7PsENe2xsOvId9vXa9gOfFIrrWB8Fl0/ayCEtyN248bp3yNizm55H8AJtptb7rrHjwBHAh//GFhqAe30hnn6N36jy6DJrdr3eV7s4Opd6TJQm7+28fempzdF+Vk48vtitDq/GUsCrUtqzjsb/nfmCTTtryEmsKaiVgL3o+B4+xj6B3pg1PhX4O0bZDG2qjbfeZ1Wi9hb17Bh5delR/dv2QHgMwB3TR+7e/fuwdduxn5eqLELC27ZB+7eAeCZJ8ViMVeIdKbci8Hh7Uuh0F9EWF8xc9J/bF0SuafUSAJfjb/HWBJWNwi26GrG1h10+LOOTEyKl5cIb872gLtblfvahJcTUVSsxR9b6zO9edQkcPKSZsi4V4oLu9MYlx+y9tFmhoigMWcgbYxDOrkwG+O63EHJ1WnOByno0FbGxCsZS9y9csbtycNDiLde84Cri7BOEpiZqUbPAXcN8u4VeeTIlZDUVUlJ8otPvWFjw2dFAn0b2+PkhiRcOpDBuHw27uQCd38Z9Ho9clIUOLY2EcX5akxd2py1JfCuQoFZ8Qno4eCAKZ7ujMWD5vyR/AJMj7uHrwP9McLV5ZGSwBXf+mHHH/mMCuIL41xgY1O1CguLtExspYuLAMOecYSTk9AiCaSxo7yAv2fngGLwWspl8LSxgVKnA+VGdBEKMM3TE81kUtZ5Au8nl+PZUffwzpvueOG5KrXR61EKfPpFOkIaSjD/Qy/YiHgWSSC1jbCndbrQrx7CZAYhriSlEh8mJTPj8EuD+ghnaQls1tMNRPTu3yxCqwGeIKEY2viTGFJWUil2fX2XWRtjP2ryyC2BCYnlWPpdFjOWFN9mHNOMDDXen5+Gzp1kmDHFjSE7j5oEEv7PxtzGCBdnzPDyZEgfzY/9eflYlZGFiR5ueO4RC8Mk3VcxrqAtW9iiXRtZpfs5HTJQ3sx9u+ozCsNsSOCzrzfAsV8TUZhdjj6TAuDiY8tYhsmaxXgQxJVg6+e3MPvn1kzMXF0k8GpkGf73bSaTroKsgMZCMdTZ2RrMneOJVi0Mni6PmgTSIceJ9UkoylPB1cfW0FeNHvlZSpTkqdCijwdzQMJGGIYOFfd+G4fA5g7MPX6hDsxeQVGixtVDmTi7LQUTv2jKEMsnwR3UfCtBeV/3lmtwq1N/PP/GAtjaVvc+sqSHYE4Yc7LScfTAjrTtG1eujb9zc2kN6Rj4Yplz3yYdnlnUbsDUNv5Nujzg+lmb5Y/hiGYeZzdObcKVw7+cSLx9diE0mtMstkncJU8QAhwJfIIGw6wpRAAHunkFvNtnzJtt2vV+zkbu4MZsEiz5alcc5BgPdJhriwuyceHwOpzY+T1eFqqfDhJIPdBqgPS7cLyxH33qOWDk+FfgH1RdMKI24mf+e61WA/Kb377++6K9W9eSUAy5ZTJEcPXq1QOT0nKXqMReTYNb9DIIwDwEAaSkqKlJd3Bw62KUC86jzWBnJs8RWYEOr0qolQS+l5gEnV6Pj/x84WAhVyBbEkiJsD9ckIY5b3owhIYSxRvLgUOFmDAlEWePN2I2wA9NAuMvAUk3gLbDDAHzpqWOZPG0qaGYENoAp9wpZjY45Bbq4C5mRFRIKINyYVGxRAKjrjTBgYMF+GpZFiN+Q6IHxkJiJT+tymZEYogEkjhJXZbAX9fnMLFiR/Y1qHSXpWTZu/cVMLLvX39Rj9kwsbEEEgkszlPh+rFM3DqXC41KB5mjDfTQQ1Oug52zDRO/QuSQrTAMWZ225+SCLIIUE0gpImhkKYF5P0cH6/IEmo7XXxCG+f23QOTkaJik8OQ+a14o16JGo4e7m4ghE2yTxR/Iy2esntRnOhMnNdSBzo5MegwRj8eKBJbltZSsWpuN/y3LwuljDZk2GAsRVEp/cPJ0CT7+yItRvqwrTyARUVqrZJknAk4tU2q1qCe2wRQPD7Sxk1uVJ5Dik6JOZDN50Whe0KEHCcSQeizFw7Z7xhMBYY9eHfTo8SIm/u+50U7VYibJtfDzJRmMq/WSz32Yg5FHTQLJO4LSdHyZkgovGxvY8vnMu5NWQid7O7zo7sY+T6D5ZH1IdVBye/59az7mvuOBju2rlCnz8jTo0vsugyO5pbMhgSPnNELUyWyc35HCpJahXKLGROfU3CsH07F3eTzeWNumThJ4YHcwtu3IZ7wkPp3vhbBmVcTiyNEifLU0k7EGjhnpzKzNR00CqT90EEjpgu7HFIOCIGj+27naMIqhFCtL3wE2JJC8K+5ezEXkn5koyCxn4gkNWwgdEyNYv7UjWg/wQlps8RNJAqmtpH68T6nB2bY9MfntTyGRSmt0DTVOW0ub97wc+o5ty9jy6/crE+/dJSJYaLxPIBJNCesydmbXUXNaeAWGPZjywcyLzBIhvHZiAy4f/nlf2t3Li9RqBaWp+FtzMz+52/N/T8s4EvhkjiXtVgZ6+Tee0/WZl9t27DdebO9cZeUwTwJfm+mefl9SmIMLR9ZrTu3+6XxW8t30OT7eY58KS6BxXIgIZsTC/uof6OEpw9gJMxHUMLT6qFXM4romMxHBpLjb+q3rvsv7Y/OqrcQxvvnmm5DsAuVSndyvSaPWfeHgbCJEY8Xc0Ot1SEu6ix1r5oMnv47OY1yZ5LTGYokE/pKRiROFRUyeN1PRCUqATtafu0oFnnV2Zu0O2r+PPe4lqhDSSAInx+oCIsUlWoRfKEVbcg1yFD48CVSWAqoyQOZkyPdlBQk0XkoiB2WFaqgUBm8Vqb0QEjthpZJkXSTw1rUmSM9QIyVFjbAw22rpIOheEoxJS1fB30/MWEPrIoG9BtxFowYS/Li8SnTCGCe44NN0Jsk4iWSwJYHUBop3JHXHjIRSJqaHNjlEdn0a2sHZS8K4e7ElgVRfqVbHkKNLJSVQUcAbwCQppw0wWUWoWB0TWF7KHLbAo74h55d5YZEigu1SqYsEUj303iIFSFILLdfpQede1DdnkzhItsIwJIlP0v3klmdaaFzT09VISVMxLqxkKa6LBNL9JNZ0paQE6SpDfBa1q6eDA+PGTbk+2QrDtOpvEGciF2jaCKfHl0JZrGb67uYrhVd9OZy8JMwB0kOpg1LyeMrBR3L9FeJhlf23kCJi55YgxJDbZ1w5k+6jnk91t2NSCCXV4Y4d5Iy1vHXH2+RaS64lhgAsQACJXIPPaT9oVig3ZX6aQWCD2mZaWKaIoFsUOh3IPThOoWQIuZjPR0OJhCHhRM6pPFRM4J1zgF+zB9eAhRQR06e6MlZThULHiFD5VsRKGrv23YosHD9ZjI2/BkCtArwCb6QA8K1hvUzoOMJnHZFAmhNEBOmHkqa7+9oyKWbIdZLmCqUN6fGCH0OQLFkCN60LxJp1OVCr9IzFjw5qjKWwUMuIOdEB4eQJrvD2Ej0WEkjtoe9ASb6aORzj8cH0yzRlChsSSPXQ4SJ5k9B6IW8LKlQXHci51jNgyFod1HyA/mZhmBrGn/kVeULsLlPhQtdBeH7WB7CVWrAI1lCJaZhMfm42dm9Zm7Vp7fKVWRmpi+nzAWB8z7Hvf9ay5wv+7n7VFXZrzQFoEgdoSgiJAF48tPJoemLUXHVZYWQtbqe1dZX7/ROCQF375iekmf+5ZvRw9QqY32PY9E5dBkwU2zl71OgCSqiYLspq/08EsCgP5w/+imM7lkflZSTOAxA4x8d76VNFAqlTDBGMg/zC7xgU7IXnXn4DXj4GYQC2sYGGi6kqDZLiiQguz92/Y93JVh168Nr3Hj2yZffhsHMws2ixnHbk4peVloAda+ZBK7mIzqPdqxFAqsYSCbxVVoYxt2PxU3AQOtrJwa/oFLk5zUtKBsUjrWsYzJoEThjPvh8PbQm0hE0dlkCWsDKX1eUOak1dlkgghUNQLGD7drIHksOT++zlq6UgztW1kxw/rcqh2MFPACyo4fknXl/TpgdtPEwLWQLph4pQzK9UsKP/t4YEGuskJU2ygFCRCwQMATEWq0lgXSA+YhJYV3Po72xJIJu6jNewIYF0bblOxxARQlzI40MmqNpcW0sCjc8m6x+5wlGhpOCmMaQPRQItddwCCdy9rT7Ky3XMXCcxKWNqD2N1FDdLhIfIg42Ij1YdbrEngZbaZAUJpGoYK6xOx4wFvS/JIkgWYmN5KBJYW/sskMDZM9yQkkq5TcFYmk29Lqg6UlelwygSJCop0bEigXQfCWUR4UuMKkRBRjkjmmUjFTAEkBKfk1cBddcSCTy0pwHIEi8U8uDj/WBKGToEUan1TD5PIohWWwKLsoHUW4B7EOBSrzp6LJLFs12bbEmgsT4igyqFId0QrSNaT8bypJNAaieJYG1TaXGx+7N4cdpbsJXKHkoYj1ZDXk4WDu/dkrPy20Ur83Ozw0M7Df9++KvfB9i7eFc32VkQfKnJ6BB5fD0uHvjxfHZS9DsKRTGpnVPIEFeeQgQ4EvjkDVp7R1fved2HTO3dc/grEgeyANLbvgblzxqTd1Z8ISlFQlTEIez4cU5cVkrcwopknZPm+Hj/8NSRQOqTTgP8uRJ24RtVQ8dO4Y2aOEvk6V2zTHhN6lqmw6zTapAQG63/Y8uv5UK5u6b/qBlyuYPZybQV84LI9s+fTUd87DGE9XZAaBdXuAdIKwVPqCpLJFCt1zNuZiQZ/aaPNwIrxGGul5QxJ9pEDq0VhmHbfI4EIjk9IayenR2f2dza2vKr5c5ilhMp16n1TPJisZiP5T9mWU0CLY3Hw5BAS/VxJJBBR6HIb/lgFmYLwLElgZawf1gSaKnOR0kC92w3xAqzLVa5g1qq1EoSWFf7HhUJpKTrbAtbd1BjfUT8VEod4x5M/xYI+bAlTwkTkam6YgLZto2us5oE0kkB5dMjTxBza/NjJIGW+vzQJDAv1dBPezcw5kpjecgUEXWNS4ZajdC4++gzeBTe+GAxQwRNC5tk8pVNLMrHj998nB8ZFVc07NXv/Z09AyurqklXoq6k8EQAI/b/eD4r9fZ7yuL8CADquvrD/f3JRYAjgU/W2DSX2jnO6zZkyuBB496W2Dt5PGDqMjXZU9ON3NB04arVKsRcPoqtP7ydmJ1y7yOtVrWLPI8AvPrUkkDq7NGVwIFvtzo4uTiMe+nN/sPHvwIHR4PVqy7iZzrR6QWqUSlx5tgBXL4aif5jZ8PRpSp3njVTghLBr/pyJq6G74CjJx9iiQDlSi0c3cRMDjDKeUfFEgmkv+eqNfg0ORnhRSWgDwCVRrYSvOntzUjiU9oItjGBnCWw5hGsyx2U7bhb4w7Kpk6OBApV+R3asoGq8prHaQm01FCOBFpwB7UEHEcCK91BrVkIj5UEWmrov40E1tbXf4gEkjXQ/sIllau71+XRL07vNPW1jwz7nFp27A/82uQX9M/8vBzMnDwSA175CZ4VbqAPhBFVbCgthRtFn9uBUzu+vpudGD1DqSw5wxFAa1brk3ktRwKfnHHxtBHbvtm+z9jXR0z5ROzsXq9qxdeQ7qGSAJr9TaNW49bVPbWKtgAAIABJREFUE1j/9fScvMykb3Q6HQUFKyu6+W8ggfMBhLt7+CyaPOvD9gOGjYdUXpXryDicliY2vUjpMLWstARHD+7EnbhE9Bk1HY7O1hFBijFc+/UbiI/fjkEzfeHobjA8ZCWVMfnuSBSG8oCxIYF0DeW5olioCq8wiPk8JubI6ObEkcDKxeriW88m526UWWxoHWuZI4F4Db2nfovBb1r31uPcQVnjxZFAjgTWNlmstQSymXQcCWwxolF79l48D20JfAwk0C78Yo5QKBzq6e2//uVZc4OGj3u5WivqIn7mTT51dB/+9+UnGPP2b/Dwa2wxlMhobDAlhNHnduHktsUpmQk33lKpFHtN9pVspip3zROKAEcCn4yBcbaRSKc3a9d33shpn0rqBTWt1QWUaW5N/tv0a50e2an38OPC54ru3726QqfTfWy2UP8NJPBDAEsEAsFAByfXRXM/+ymsS+/BTD6/uoifKUEk8U8S6cjLzsT2Tb8gq0CBweNet0oY5uCW77Hrtw8w/tNG8G1MCYENLdDRONwvQ06ygpGsltqL6rQEspmGHAnkSCCbecK5gzIoce6gtU0WCzGBnDtoDaBZiAn8J91B2ax1jgT+q0kgJXv3FwgEA4IaNN44Z+EyWbvOvR7c57AVxtNosGPTKvy6dhVe/eoExGYiYJa8zDISo3F43byU21cPzNGqVLvp/cpmfnLXPPkIcCTw8Y8RmY9GBYd2WPHcrMV2jZp3ZciE6QlMbYvTeJHxWmVZMb6ZM1gde/3sEb1e/wKpx5t1799CAj+nmG8AMwKDQ+a+++mKei3adoXALL2CJdcJ0nIwkDY9crOzsG7l/1CmE2PoxDmQympQSDQD8vT+Dfjh45fQ9TkvDJoR/KCbBhF1vd6Q0oOFOyibaciRQI4EspknHAnkSKDFecKRwL4IaMFmKRmu4UigDl9cZo8XXcm5g5rj9cV3QYFzZ3tXqbxbApTcQe3CLxIJpBukAoFgVGjzNisWLFklC25U4QHDgvxV2+Dz6IBai+VLFuD02YuYvvjPyiZYigMszE3D4fXzFDfObPtUWVr8E3mXWjcZuKufZAQ4Evh4R4c03Xt7+jZYP/ylj9y6DJxQtSjpXzW4gdZGCLVqNX77Zpb+5O6fYwB0JLXhGrr2byKBxu4tahTacsbCb9Y512/YlJVaKHE/4mZGyx0tgrg70diw5nu4B7VEzyETIbKpXVMi4c41fDy9N7T6YvQc74eeL5JCOlBaqMaN41kozjXIx8udbdCgjRPjFlpXTCCbaWiJBC5YsIC/aNGny3/8zvfVF59n7x5jlTAM86XQg0d55UqrvgN6jyBA7lIlDlCDOqhPI3nPwDCn40PfbFDnGDFTXw+c3JgEh+JWWr5O7Lthw4Z0I0aBgYEeGnVqhtXuoBMT8MeegoEADpngzQjDOJql0rA0HpZiAnk83onXVrXu4duk7oME4zOiT+fg1/dubCL57hqe+8umRg2mjHNzrfYnZiT0hnlsXtiTQOakouI9U/GyYQ5GmMVRVa2ZO+iCBQvaQJ9+yd/nMMaNYT/X9h8sxLHTbVBULPLduHEjSeVTETkKa44JTFWpkFhejhZSKWRmBzyWYgJPnDgh7NWrZzHlCWSzrozXWCMMQ8qs9P4wh/+fcAfNTCjF1+MvXtbr9eaBkzPR8+XvMeTtqm4y42lYp4ZSMZbVx5NeUIZEalWla9/e9qf/GUugcZ6ZHG2az7OHiAk09tJEpqOyN1YJw+h11TNgm7eNI4F/Gwl0cXGJm/JDw/qufrasvgOlBWpc2ZuP6ENli+/duzfXdMLyeLwdU75pPqJRB/bvoHvXCrBixlV6/9N3wLwsxsh576LzOPavjX8wJtCEBFJ73GzE4re79R787iff/MqTyeW1ej5Z0kegv6lU5Xh1wrNwDOiEfi8seMDoQA8zksKi3DQcWr9Af/XYpnVqVdmnAO6xB4e78mlAgCOBj2+UCPsQZ3ef5T2HTuk9cgoJeBpKXepMldcxFxtOd84f3qT/+dMJcQCeBXC7lm79G0kgJdL5qc/g0SNf+2CJlBRDjeTOiIH5JDfGBFZeV3FB+Ok/sX3TWrTsMQrtegwF32zjSZa9gtwMvPt8W/R/1QFXDqTDp5EdBs80xP1Rfifa0JfkqZCXpkBumhLdxvqicWeXf5wE7ty588sL4Rve69nlBnp0ezBGsqb5QGqX4RFKvPqG9kZsbGzzWubMhxj0xiL0nAyb5OuwubC1rAFy1Pa2VXvImJgYlAZ1tC/vN5undfQCkxBrbqtsAJXSeZMmTeqqFecflDVNkQW1tK+mcGf+XJL4Pr05Gbk3HAG1qEF4eDjNa6YkJCRIiooKFNOmdsHJww1Zr96SUi1mvpGDo8eVA/Py8v4xEti8efN9rcaKBjToIBOYSpPX2FA9kJ+pxLV9xciLkW8KDw9nRQKJgFxTKLGtoABzPdzhYDZP6ySBg95g1HaF2QkQXT8IfsZdQxoWep3IXaBq3BOa4PaAxM5ABs1I4KlTp1rGxUaeibr2uezzT3xYbeao7pWrc6DWTyyWSDxCZs+enVaByQMkkDb3SSoVNuqgviCTqzvn5khn2Mmq9dMSCTx27FjO54tGu+zbaTicYVNIyv+7FSrs3K17PTY29ruKe/Yca9ZkSC8Hh2pVUHqID9Mz8JyjI1pLbSEwIVh1kcD6DQNWdhrvNK1JdweIxDXRl+qtLcpR4ejKDF0Dl86n161b19OsL1UkUKuBoDQXoqjDENy7AqgNYeB6G1toAttA3XwQ9FIHw0FNLZbAfn3sT/+xtT7r8aT6LaqDElHWKCHISYRN5D7wMiqXMXSO3lCH9obGrzklcwO2LgAidtDue3MN45VZ0rG9u2kqDo1ejyiFErsLizDLzYXJr2r6nq+bBDanBHUQFqbD5ux68HKTDY8lLxyZE9QhPaAO6QaIxMCtM8CqGZRXdqxJ2z7+cpHP/L/THbTTCJ91I+Y0YjNdDWOr0+PD3megUmoqu06HgZs3b+jo5pJ59s/9DVjXRd+C3gPjEXm9vJlKpYo2uZEHsdSMBOoBrZYaUHUZc7IqrDo8qsUSGBkZGfnWh9Oad3xJxHPyllica8oSDS7uzYA6PlA1ZtRzX0yePLlqkwRg2LBh60X+ac+F9LYR2rsaUmZYKpSzNfJwJg58f/9QWVnZ00YCqWuNHJyclw4bM7n/a3M/44tEVTk8ayN+NUOiR3pqCj54cypaDXodjdsONMx7MwX6ckUJzu1doT27+4edBdn3KbToJusJxV341CDAkcDHM1SEez25vcuXbXoMe37SO99BLDYkBX1AscnsF6aWQIM1QIdbV0/h2/eG5ZWVFo0BcMxCl/6NJJC6S0kDf5w06/1eL7z8lo2Dk0vNp2RG94kKYRhTsmhcCAd3/44/Dx9A50ETEdqmBxNraCy5WSlYsWAyblw8gS9Pd2PEX26eycbUZS2YpLSmJf5KPs7vSkWbgV6PhARu3LjxyxvXtr7Xu3sMunaunhi7tvlAeauWLldA7jjpxgcffFA7Cew3Y5Gzpw+e81IVtA0JnDx58uQ/zOtcu3bt9U079jQ7FvICT+fqD8xtU40E0vUTJkzoo5Pmb7VvmuHk31wOgfDB1w8lDo45m4vInWX4+rMV2Q0bNmwXGBiYaHxebGysuLS0KHHalO6exw8FP5DOoba+3rqtwKp1zohPsBt4+PDhShLI4/GSU+Kb1nN2Mkt4b2ER1aEOig5dWh1oOkTQN6itVFgbEaQPbmmBClf350CQ1lg5f/78NS1btpxZw2OrWQJp8xupUOILniCz/ahR2oR1v3p96WjPczRJpG6ZBE75lt/1RUiu7ytqq00smTB0AOrXr0oLkJqais2bN+NSAd8js/M0gd498AESSG2Uy+Xdu3SSnFz9kxfYYKdS6THngzLE3lOHnDiRcMekn9VIIG0rk1VqbBXwy282bLzhrbfeOnj+0MHVis2/O0wU2zBCSTRrLJHADRs25Ozb/abL2p/NcpdZGNPTZ0tw/mJTiMStX//oo49qJYGFGi0+zM1D8Ksz0w5s2MBbqNN4tZPaVuZprIsERkZGLlm9/odZKu8btgGtbWEjqcphZt488iw4sTYN+ox6t06dOlU9s7PhYgMJ7DMVsvjzaJJzuXBst1alYWFhsLExbBCLiopw+PBhrD1wBuX9Z3lqgzvx8U7TByyBbm5uXTu0tzn9yw/OcLBntxZoDrfpfAcxt8oeTBb/WQT4JTlwvrZL3UaXkj1p3Ch4ela5wsXFxWHjlm24pHKxV3R8Xq49vhq4uIsVCaQ1cK28HEtldppWffsVpG/b6vqOxAYeIlHle79OEujkBefo/Wivic+cPH6c1tXVFXw+H1qtFpmZmdiy8w/suZMn4vV/1U1XkAGserUaCRQKhR8vWuA1f/ardB+7TYQlYZj69etPqN/Bdl2XF52YGHKLAe4VceckcnJupRo3rkdXvkjXr18fXFiQHJuVvhzvz2HnekitvxJZipVrPJGZJWl25MiRWkigniHO/OIcSFJvQJCdUNlxjZ07yn2bQ+fkA4gkwLYFwIXtdKhFHg7VSmRk5LW3PpoW1mGyiOdcCxGkPH83T+ci6YykrE2zLkuXLVtmkMc0KxMnTtykcrs7skE3gY2dBSJI35W4SwW4vEmren3WW9snT55c04FbdUsgkxtISVLi1U/mhTaUzNNAeB+dJdDY846+gcE/vzjljSYjx03hG9e56Xxhs6knw8HViLP4btnXGDb7Zzg4V88bqNGocf3UVt3RrYsvpN+LIuxPsJvl3FVPGwJs5svT1qenob12tjK76Y1bdl8yY/5a2DkaXL0q+V4NOQGZv5v/Xg9kpsbji1m9y3Myksgn6Ic6Ov9vJYHU7VCp3H7D3E+Xh/UeNJovFld4gpnMcOM/Td1BzX3mVeVKbP71B9yIuok+o15FYEhL8PkCKBWlWLN4FvxcBNi4YT0WHe+MgkwlVrwaiYbtnND3pUDmZJ9yOGnKdbgVnotb53PReVQ9xiX0n3YHjYyMnLN8+ecfdO1w2XH0CAdW5Ci/QIuFn+nV48Z/d7hnz55Dapk7H4r9Qxe9MO657MHtQmeOGDFiW21zLCEh4dqgybOb32o3FVgy9AESSPdNmjRpkFqSvcYxLNvDP0xWzSKo1ehx83Q2bh7U4u1X5yU3bdq0X1hY2ANWbR8fHxdXF17O+tV2aBDMzuPv+MkSXItun67VNxw7f/58krZmiru7e/Kf+1zrNQgW13mSbFyDy1fk4MOF6Z9oNJqaksUz9VoigrSOyWp842guMi85lr08aepvkydPnlELrpUkkPJJXlGW41s9LylDJOpyMiIihch3xFdLwj62k8FdZEgIbZEEdhj1rW+jpvDJjHzrwqHdpBxcY4mMjDw3bM4XHZK6v87HvM5kVrI1vXD27NntBPyMXU1DrniPHWXPJKSurVCOxaMnynArru99nc6zx7x586p2jybuoAwBVKuxjcdXRDdqvHndunUvUZ1Xr14dd3b//u/4u/9wHSPkw1UoxMux8VibmUWWGdqcVyuRkZEXR43s8X/2rgKsqqyLLjoEESUUEQSxC+zu7u5CFBuxO7C7dWywW8cJW7HGGhWMsRUxQQGlG/5vwbt4ebzHe6DOj849882nvnfvueesc859e521z96V/r5cWIN5H1UVjscfxyLg/7ZxcMXKnUY3aNBgu+yedEpgUHw8FkREoaTbyOcDBg1yqF69ukHeuLj7E5IT7asa6ENXQwOqSKCsP0s3b1/tmmTz0Mi2gr5CRTA6PAFXDwUg9L55wtq1a884OjoqUi6GoXavNYb2ZTGkmG5Qn1YN3MqXL79HWX+rN2336YaTS57EBa0zkMCWLVvWtrQIv9i903vUqqHeJtKHj/EYPlob795r2d66deuV7Lla0MuVoDH1FAre/zV+TDWrE6NGjaJ3isLSrl27MffylJv68rp3nsSHl1SSwJRNkNhYrM9rFj9i4aLTycnJk5/fv/+n7+qVBQdraKCgbioRzJQEum5sbPrqOrxGdn1ZyNKsSoUKKV4LGUqNZq0rhxpZ33ioaYmk/TPTkcDKlSt7tGoeM71vTyZbz5iIXVF9Hz4moEzFl2/Cw8MLKZiz7c7/dWbD3/4HLYrV10WuPDpK30dUAN8+Ccehua8wbcKcZ64DXdMkvxMnTjgEBvo9vXltOhbNU38TxHN7EMKiukBLO3/ZcePGKSCBf0MzJhwGL67FGd487N+hasl0pP758+e48eRV3iD7OvlCSzZG4vHVSkkg+05FcOy0wY6VegPmNulz4MXHJOLB5RA8PJEcUapIhTXbt2+flNka7tu37544syfti9XT1jPKlxE3EsCXvqG4siM81qlUzcPbtm3roaS+LyQwLho6kcHI/fI69F/dhkZ8DOLiEuKCPn0KSipSzRDlGuSGma0mYsKBmfWeAlDllvI1ZwLFzeUOTYuyFaosHzh8sn2dhi2gJdsAVGXMyyulsbExOHPiN5w6dx2Ne8+EvmHqEYakxET4PbyWfHbPfL9/rv85F8BOepGqeo9K3/+YCKiaNz9mr3J2q7W19PQaF7QudrCn2yLDIqUqgakGBAaooakFXT3uEBuAf1d4LlBGBqPCP2ProqHx187s/T05ObmjGt3+mUkgu9/Pxr7orKnzN1o7VqmtoaVki1aRO6h4IYSHfca6pTMRq5EL9dsOSIkYeunYLjy7cRSbN64Dd9qnHquYEvTl0dVgnPF8mfKDbWZtgFymuogOi8fH19Fg6Oqana1hYKStNgmMSUqCX0wsCuvrwUCu/aoCw9SuXXt13Zohw/v0BApZf3EVUTQvmOf35u147D7g9HzDxh2p/qyKy5QyZcoMq1Chwtjt27dn2NWVv+X8+fO3m01a6RRz9YhCEsjr27dv31a/YOjaQtVjCprZ6qUQQRLA1w/DcGXnJ7j2GP+8SpUqHStUqHBHUZNcXV1N4uM+XbG1vlJq3ChzaCo6GCe6kYrntl0auHVbo9Oe/T6HxHW2adPmddOG96z79cqj1o5+REQidu3TxJ4DerOuX7+ulATyGSSCJVslNy5R00SbiZ6FEhuVAN9TQfC/aBg5xHXYTmdn58GZ4J9CAjvmy4ebNH6h+eR1cnLL87dvp/nWeXp6+txZucJxrI42CurpZkoCDS1tVvYfMPC9S6dW45ycnHZl9s7w9PS87Lbnco3wU1ti5Ukg76tXr2Kt0iWTd3TvnFjYwT4ZJiYZVa2IyCTcu58Ir53az1690Wp9/vwteVKfogQGV6ucSgChGX2/RMl927Ztcxa3zdfXt/f5I0cW6Z84nr+9RjLGv3iJbR8+KiSBvK927drRrv1e63fqYKrytRgUnIDjp8xwy8d68oZNO+aLbkgjge/j4rAmLgG2LgPum1paVunSpUtKdLzq1avnzR8be8kNSaWq6+vhr/BwNLz3gOHTlRIf3ufr67ts9cbFA4zK+xlbldJLp4rHxyaleBmE/5M/Yc2aNWcqVKigiACymmHatmXXNGjaPKBFKasJ7u7uAnlV2GdfX9+LXcfMqvX47GEmIk13JnDVqlVOAe//OZhL75i927B8mZJ6Vs4IyPsPRSIe/R/p6OSv7+zsHCB7qBZ09BOMe3igdy7/Z+vWrVPpk9iifZeV927/7fba3y9TEqivqYFbMTHYaGaRMGLhopOOjo6t+EwfH5/Kj27d2vd0y2a7PonxKKSri4Vv3mLyy1fTAMyRA+OUXuVWjYc2r/7Y2kS/8ZgxY2R+oBkh8/X1LX3rnye/Tl24zOH93WvpSOCoUaM8tDRuT2/T4j0qV0xPYpS9b0+cjsYNn7ZvFi5cmIEEyvrR+cyF4yvuBv5hZV9TM+VMubzhTgLIM6KnNwSgepkW9y0tLCt6eHikGejPnj0r9PDhg9NrVroU3+FZAMZGypVmoZ1U6RcsCUPDJkufFLYr29LBweGL3y41SV3DJA2PCzB9fDaudfLD37Zt29ZZUR9v377tcvz0ublbnydYvrh2Bsl3zyhUAoV7fXx8bo+d29epRm9jmFikTsfE+CT4+Ybh1pHIMKvcJTYcPXp0vMoFnOplsjc+/4N2JRsY6hmafFGyOU/974Xh3Pqg2Crl6x3Ztm1bZgf+UklgpTbI638dFs/OvejVoEpY5YpOKcp6WFjYi3Hjxq148uRJFRjkbo8248rCoUpuzG36b5JAwkG25tKgWbsZI8bPMnEoVjrDERgBM1UusiFBH7D5lxWI0i6A6i0GQ0tbB8EBfjh3cFnI5aNrfwHAjcJgdcZAuubHREAigf/uuBFvO31Do9+r1O9QqmT5GggLfoGoiJC0VmjrGsLUwgEFCpeBhZUd8uQrAB1dvQwqYFxsNE7uX4PDm2dcjo2J5o9hqBpd+dlJICGYXaxkOfdlW44aFSiY/kxQOiWQ0UH5n4IVwI/8nj/GuqUeyGdbDiZ5LXHrzA4snDsTNWrUAF2HpvxZIVXFSgYiPselqH5vHqXG4jHKo4NStcxSzgsKRR0lMCopCWejY7FZ3wDOMVFooq8PQ4YxlRVVJPD8+fOjjv25eWLFcncs6tbWhLGxpkJik5CQjKfPErHR0yRu8NA1vzo6OorPushPI6bk4LYDI7KqVerWrZt84cIFpSSQlVStXalTgRLJS4rW07PNW1AXbx+Hw+e3SFQr2fJRmdJl+jg7O/+d2cMaNappY2kBf/dhobArrIVchooVn8+hiTh/KRmv31V/qqNb0nXUqFHnxfUuX778yMXzS1ptWmumnStX5qoRFaM7d+Nw7WbxdyZ5W83o37//ZlWAtOve+GOheqFmhUqnqp7xsYl4euMz7v+RFNm8foddHh4eg1TUscmzqMMAh9zG8ITG/adJyV0v+fgw+FO6snn9+qtPt2yuNjg5CRFJiSh7+8518lC5y9zq1q27snHjxtOmTp0qbxwrbEbnzp0TDhw4QNKQTgkULu7Tp099Q4PgDeXLvC5arUoiDGVeUvw+PDwJ9x/q4OQZ4wfvA3R7eHt7KyL1OiZaWnF3KjrhgGaKApiBAArPunXrlvP5I4dn5z57tuCvT57gz+AQpSTQ29v73Lo1I+vPnJIM64Ja0NXNuNA5nqGhSTh5NhmfPjd+U7dBz8kVKlTYIQIihQQW1dfHVmjCslv3W7nz52/cs2fPdNHxalesWMAK+NMVSU4x0dFo+eCRShLIZxw5cmT5r+e2upiW/2hcoLhBChGMi0nEvfMf8c9vGkkrl62hQt8ik/kxrHCRomscSpaeeeaPX3lmR2VZu3Zt3LBhw7ie5QPDoGnTps0c7KOO9+0ZhJLF9ZQSQSq7T57GYe+hIgj8aFhqx459D0UP1tLU0kooXatp3FHPNb/a29tn9m5Juc3b29t95syZEy9cuOCu7ExgaPUqFv/ExGJrfqvE4fPnH3d0dEznueDj41Pz/rVrW97u3lW8c2w09gZ+xBR/xSSwcs06jfOa5nM8+ccRhZtMYhBXr15d78GDB96//PJLOhLo7e09YN+eLR6OZW9YdeloAFWK8/uABHjM00mYOevQH3Z2du2VDRRV71Pefyx4HHrKxrYaYGSafjMv0C8CZzcGomj+KjeTEtHowIEDGX73+/fvX15fP8y3itNtdOqQG1qZbJKRJN24GY3jp4ve/xhs3tXT01P+3aIBHb0kPZdVaPH54osje3d98R1X0AkfHx/XLfuOztizw9Mq+K1/piSQt2/evOnKH9c2Vy/VQhMm5vp4dT8MV/eFhCZ9Ntnk6+s7TuWEFl1QrVaFPSWaanZwqGaoq2+knfKr9f55JC5sC4zLFW976MKFC8oUQKGWhWgzbnwuC2t0zBv62KmAsfOoUaOuKmmDJgyMlqPlmAE46PH2X1QChebYm5iYjmvbtW8f58HjDM0tC6Q1UxXxE78Jk5KS8PzJA3hu2QDbip1gaVsaf/25Meb07vlH4mIiZ2USXyIrQyNdm4MRkEjgvzs4ZAWTDQy0JxYrbg7zvBFwsNeDvv4X4zMqOgmv38Qh6LMR8lnXRanK7VG0bE2Y5LNMcUvkr3dSYgJuX/4TXkvd/IOD3g1AQgLPAcofJ1TUs/8CCeThysM9+rs1GjxmlpaRkShKYyZnAgmW/OHqm1fPY8eWdXj8jy/Gj3GDs3M/noVCnjx5vpBANeePKhIYmZiIM7FxWK+h5b167954165dNYclJzVqqq8LI1ngD1UkkE3x8vIa8/bN5XGWZj6WlSvEoFAhbejraaaR3fcB8XjyLAEnz9gklHPsfsjZ2bmbsi4cOnTIdvr06TMfP378NCEhQW0SOHv27GQPD4+PCQkJaYFhFD2jWs0KXQuU1ZxnYptg/+xqFMoVanCvUsUqg/v3739FFax37tyxCAx8s2PPrnG5mzTUqFa5ogbMzbWhq5M6ijExSQgITMBf1zTw6LHDw4Tkwm4rVqw4o6jetm3bhvTu+tC0YX2DdGtRfC0DJ9CQO3PeFD53Cy/duHHHWFVt5Pc+Pj4HFq+e1cG00mvNQqWN8PTvT/A5FBdVrnjVHV5eXpkpgEL1m0YUth0Qmy+fzxNNrf7n//7bV9FzPT099eMjI4+/3r2rXoVPIWj/8LFCEtihQwf3adOmTXVyclKp6vI5e/fuTejWrZtSEshrVqxY0fjBg5tjQz/dLuxQxLiYhkYidHR08OadHpKSC93JndtswPLly5XFmNcxNzGJG1eqOM8A7hZcQDMxkl3OHjwwY+uu3YWevHnTNTExMYM7qHCvp+fWUy+fH2nsWPYpKjhqI28+bWhz40Y2P/xfx+PvW/p4F1DB36ZwzZnOzs5ecs/9bUvRIq0Dzcxh0q79FUMLi44ixSvdpfUcHQtba2nuLRwaWnXOs+dqkUBW4Onpufzc3wdd8joFGecvagDfM4F4elIHbsNG/9GvXz9lLtrCs4c1a9ZsTceOHWcOHDhQLRLo5+d0IabLAAAgAElEQVR3zM7OrqEiEnj79u1Kd+9enXv7xhKrtq0Ny5QqoQX5qLlhYYm47RuDi3/ZoFbdodcsLW26VqpUSXAFZbu0dHR0Erp27fp+586dVuqsEdk1m+vXrx/o4eGxok6dOvLumYHHy5WxOGJjiyGz5/zm5OTUVlG9Pj4+9XwvX1oTfOhQ6cePH2PT+wCFSuCkSZMaOzg4OLq4uKgkga9fvy534MABr9GjR1PtSUdo3dzcXE1Nnk6r5PTWuqITkMdES+Gm4tNnMThz3igpNKLFrx4eHio9dnx9fXsdPrZj9tvkvwoXrqwLA+NUZYvBxi7sCIBxnMNfBnpGHY4cOfJBEQ7+/v72jx7d23Pm1LIqndoFobAtkNs4oyLId+TT54n484Q53gboN9y8+fg5BfVpaGhqJVlXaxq3bc7YvQ0aNOirakw9PT0Hr127dsrNmzcnKDoTKL5/1apVejq6mifO3dlbL0+xCPxzKhpFLaqdVxAESdVjU76vWqvi7hJNNDoXrWGozSjdZ9YHxMcH5z5w9+5dRWcA5etcqFmp9fgWVcuhpGFcl8WLFys9+iC70Qx6hlsQG1Xy/0AC2YTqhe2LzuzuPKxe2859dY1zpw9gJe6cQkNf9mFiQjxuXb+MHTt3I5e5Q8LVY1uuf3z7jATwlFqgSxf90AhIJPDfHb7upnm0trRsbmLQrEluNKhnDNM8GQ/hh4Ylwsc3CufOh+PuQ33ks+uKWi2HI59loRRF8NWzu9iyYGj4i8c3x8XHxm4FQCNNnfJfIIFULCbp6RtMHDNtqU6n3hntbG6MyqeISAFPwfnBPw7vwo5Ny7B8yULUq1cP2tra35wEMifQqdg4bIPmibCYmM7nHzyI6Ny5s1bYixe/uiQntmqmpwtjLS2oQwLZDR63WL58Xg07m1e1HYpEmelqR3HrAAYGhnj4WA8BH4sllyvfdI+Sw/Fp8+jEiRPu165dW37hwoUp3t7eapPAjRs3Hh47dmxYWFhYP1WTsnqtSt2NTXPNKmBRMDyPkbn7ypUrL6q6R/x9gwYNipjnS/KsViWhtoV5ELS1YlMCPMTE6cP/lSmCQgrdT4bF2JUrV55UVq+Pj8+OMe5tcjn3M2lfySkJhW3TiySxsVQ+YnHpqjG0tJv51a3ffpaTk5M8YVDabF9f373L1s3pCpunuPnrp5jKpet7btu2bag6/bSxsdmUz8iovIme3tDzPj6ZJuvasGGDSXJk5P7r+/c12Xf33vWoqKg0JfDFixe2Li4u07y9vWk4Tlbn2bzG29v7oJubW8t79+4pVALF9Xh6erYLDQ3t8+nTpxS1vFKlSvxzcdGiRZXtpoPz/Pnz5wfKli0bsm3btgHqtMvHx2fgwoULm//5559Lw8PD/1J2T3Jysua1q1cPjhvXT797F7Pm+fIGQwNxKVF/4+IM8eR5XkCj3Es7+wqz+vXr5ylfj4ODw281LcxbV2ze4oKJjU2fvn37islOhsfWcXQsGhEXt/VdSMingICATN1BxTd7eXktO/v3Qdckc/9cNw9EYPzoqb+6uLgoVYuEe3V0dIZ169Ztjaur68zatWurRQJl95I4M4iYwuLo6FivdCmd5fVqJTpaF4yAjk7q/iLdBt8F5MKhXz9fHTR4WUCFCpXH2djYPJerRMvKyirB1dX1/cyZM9UmgeXKldvcvn37cvXq1Rtav379dPPczMwssHPt2hau06cfcXJy6pDZHLlz507DG+fOLtu7Z0+5u34vp338+DGd4q2trX1q7dq1jUuVKuVYu3ZtlSRQ9qyKABiZdYn8s2fMmDE4LvbBZHvbJ4XKlYmDpYVW2nlskiw/vzicPGeKhKTqB1auXKkUc/l6vby8+tx+dGFGjOlj+0JO2oiOiMe1g0EIeaJ7PilOq/fdu3eFFCsK4bhz507xZ8/+mX/qxFKrGlXjqpYvmwDTPFppZ7AZpObJ02T43rdH6bJdrjk4lHatVKnSPQWVaWhraye1a9cu8ODBg+pHmgE2tmzZMsLDw2NxpUqV0tL7KGrsqlWrcmtoY/9fN043NdGz+jRhwoS19vb2JPDZKtVqVtpRvDF6PLweqFmmQONPW7duVTeHxEJz26LjR7mPvN2jfasRhQsXVrUZyd37ugx8/H8igTyM2qp8haoz+g4aXb5ek9ZIi4WQ3pz5giMzxihANSz0M44e2IEt65Z8Cnz/eo3MjVo6B5itGfhj3SSRwH9vvMrlNs233zJfRPHrl0rAQKT+ZfqjdjcK0+aEoWLLzahQswXCw0Kwe/VEXDt7YHtk+Gc3Nd1AhUf8F0hgG9N8lhtqNumU3/fqKSxatxclyjile/EpSxFBkOQXRFxsLFYvngaNuFBMnDAO9vb2yJs37zdTAmvmNsbJ2Hjsg8Zvb/X0nK9evZrmG9y6YkVDJCfv6IHkDi30dHA3Mgq1794nmWmmzrSdPn36lGPHjpW4c+cO4uPjYW1tnUJk58yZk1y4cOEvSSmVVObr69v08+fPvYKDgw907NjxN3WemZ1rvL29e2poaLyrV69etiKQeXp6lnj58uUULy8v+Pv7p5zfKF68OHr27IkqVarsadCgwTF12uXk5Lira2fjHkVsA2FgkBr+nO5Sn0N1cPcf3ddhYY4XJk3xOGdnZ5eBMKiqn0SzRdumsDAtEHrnzp3hqq4Xvu/Tpw+J0T/bt29XSqTEdW3dutU8KCho2bp1656/fPkyLaS6n59fXS8vrwEeHh5UqZSqZ4ratWLFiq3u7u4pQVp+xDJjxow84eHhq/fs2YP3799DX18fZcqUQffu3dGxY0fvwoULcyMtQ3F3dx9dpEgRJ2Nj45n9+vWTJzsKoWjbtm2p5OTkZr/99tuyrGDl5eW1ZMKUMZaN6jWDg4NDXw8PD1H8fcU1mZiYNOrWrVvfIUOGHHZ0dDySleepunb69OkN//nHt19cbEA5WxuLcrz+4eNnV/X0rJ7nz194ydatW5URKM2GDRtuq1Wr1mcPD48Rqp4jfL98+fIBSUlJ98eMGXNN/p66deuuXbx4ce4qVar0Vqc+X1/fJqdPn+597Nixg97e3kfF95iYmExYu3ZtmRIlSkyRUzDVqVrhNYcPHx68f//6mna2UQ3N8kYzR07KdVrapnjpbwET0xK7PTxmq6NEpat/69atfX2fXJoeYfTQ/umdd7Azronchvkqr1mzRu3M7e3atatobpa8srBtdE0DvWAkJ8envB9Dw4zw4GH8tUZN+jyrUKHqMkdHRx8lAGiYmpomjRw5MnDmzJlqk0Bra+uNEydOHFi/fv12pUuXTjcGip5z8+ZNM11d3eVGRkZ+9vb207M9GLIbq9Wu6PX0wUutM2fORDk5OalyuRcet7BatWrjS5Qo4ezFHxP1Cjc6GGisioqzcwoDw9wIj0BoYiJq5TZOFwNALll8Zi2xBzC3bqOW3YaNmYlSZRnITu5YgxLiJ1/puzcvsXXd0rAj+7btjIqKoBLIZPVS+ckRkEjgvzPA3Inyat51WOu/z27A66dls/TU/oP8UbDyZlSs3Qpnj2zGYc95d0I+vOEPIvO2qDQWRA/72UlgUR09vS1te7jV6D18jtbOtdPw4fUjTJy9CswfKJQUEsgzgSLneUULQfj6/dvXWD5vAqo4lsLw4cNgZ2f3TUjgvhLFOmrkyoVDyRqHgnR0hp29fj3DS7eeo2OevJqa6zshuWvumGi0evBIbRKYpUkmXZyiSjk4OKz94/dduRo1qtKLkISHRwTcuvngaHmnBr5eXl7rJZgkBP5LCHh7e/O8eUoAFg0NjW316tVTazPiv4SR0NcVK1a4Xbx4sVRISOo+XvXq1eHs7IyiRYsO06CPdDYKieDD57enfwqKtG/bqsPvpUuXHmFvb++flaouXrxY5eHDh/1PnDgBqvSmpqYpKn3BggV39OvXT6mSLnuGxsiRI5OqVq0a2KNHD7VJYLt27Xr17t27lpOT0y/29vbqKq5Z6dY3v9bKymphzZo1x5cqVcrZw8NDXRLI0O6bAPD8ojigjnz7MpDAFzExGP32FZ7HxWKllS3q5DZOSzWjJglkaOyOmtraU/LmsyzZrc8gdOk1AGbm+dN2s1UZ+OIjMIwK6nPzKtYtm/X8rwtnFgDg+WgGBZPKT4yAqjnyE3f9X+saT3aPKVOx7txhMzZrTOtfMlsk0LrKZpiYWmLrYrcP/k/vjk1MjD8IICVCXRbKz0wCGQZwTqVazfoOn/ZLLgsrW0SEfcLaOUPhUKQIBo2anpY7S2mKiNRcwQqL780r2LRyDgYP7If+/ftjxskqmSY8l69E0ZnAQUWKdIw0Mdn/RkdnDMP9KxvH2k5O5gU1NJaZR4T3Wv3kqUQCszDhs3Pp6dOnTXR0dFJ2o5OTk/3q169P9xipSAhICEgI/OsI3Llzp4+hoSHzuK4rWrSoWor0N2ykxsuXL5ckJydH2NnZZRoN+Rs+8/9SVb169VoVLVq0fv78+ffOnj0708BkogbSvnMEQKKbGWFKRwKZb3Tx27e4VCwJiaZayHs1GisK2MBOXz/FG0kNEshDnpUBzLRxKNu0TOVGiIsMRstWrVCvcUvo6yv23pdPiSUPdFRkBE78tj9x09ol5/yePaJLLs+WS+UnRkAigd9/cJtaWBXeNmbeLku74o4Y2tokWyQwV+FZeP7oZvyti7//EvY5mOccFOY2UtGdn5kEutgWKTXXdfxyy/JVG6Tlznnx6A5+mTsYzoPHomGL1OMkGdxBlZA/+cVxeJ8nzh/bD+9zZzDvfO2vIoF16tQ5qBEbG6cVFzfpnI+Pyp1dRiDU0NGZD13d/BcvXlTLHfT7T23pCRICEgISAhICEgISAioQSEcC93wMwkbdTyjpWghmhQ1xdNlTtHyhAw/rQtDR0FCHBDL0+ei8FgWdW3RzM67ZtCeunNqHsMCH6NN/CEqULp/mFqqK+MnbOe/e+GPbppVhB/ds9YoIC1sEgNFPpfKTIiCRwO87sIX09A08e42YW79Nz1GacTFRGNIqeyTw/ksnfAzwPxfw6hmjEt5lSp1sNP1nJYEVjHObru4z3KNKk/b9tfUNv+RtSkxIwJ/71+P62UMYO2MJSpapkEIChcAw8sqfohem8FlkRDiWzZ2E/Ts3YuaJ6tAzzBjUR9GYRIbG4689H3H35OdxAQEBKcEFpk+f3l5DQ+OOh4fHC3XHccaMGcz+W8PDwyNLZ7rUrV+6TkJAQkBCQEJAQkBC4JsjkEYC70VGYUbIW+h3N0eZxhbQM9RKyZF7eu4TLNa3QgtTU1UkkDJfF109/dnVG3Up1GnAVOQvVBSBb1/iz11LYW9jjm69B8Lc4otbqNAbZQa/2A5KTEyE761r2Lhqgb/36ZRk8XQLjfnmiEgV5ggEJBL4/YaB/tozazbq5DZk6joDE1NzxEZHYXA2SeDh32L8kzU0J8RFRzBAR1bdQIVe/owkMB+Ahc07Dezac8g0I3NL63Rn/RhNlcF0dq3zABIiMXnuGujp6WV+JlBIJaFgbrzye4pxw3rDrt4n1OpMTpZ5CQ+Jw71zwTCNLQ/H4jXHjRgxIkOEOVV1SN9LCEgISAhICEgISAj8sAikkMBeFmaY/eoN7lfRRtV+hZDHkmZiavnr0Bt82BEIT2s7FNDVhfHVG4wRIH8Ok26gVXn0xaF05fpdB81C+WqNUyIe09Z54HMJZw6sQpeu3VGnYXPo6afWn1nMA0WIxsZE47dDu+G1YfnZp48fTAWQIWDTDzsSUsPTISCRwO83IdoULFx8pfssT9viZatqMGJTbEwUBrXMnhK4Z38IQ/SvyKYb6M9MAl1Lla8+beDYRdYlyldLSeEgFCFxIhOivnxyD1uWjkOHbn3RskMPMF2YEBhGPj+gwhem6E168exxzJjaG91m2MOq2JeE8PJTKS46EXfPf8C1A0EkgEdXrVo11cbG5v73m3JSzRICEgISAhICEgISAjkMgRQSmFdbC1tyhaG4S0HYlc8DLe0v1kZ0eDx+X/0cxa/HY6mdLSyu31REAgsxCE0+S2vXVt1H6jXuOAgGhqk2CO2duNgYHNu3FiGvfTHEbTwcipVKFy1UVSJ5MWF89+YVNq9bEvHrgZ2bwsM+M9pxpmlJchjeUnPUREAigWoClcXL7PQNc210GbWkbqN2/XR09VJ3Y2Kiv4oEdgZwSM2k8Mqam3OVwKRE4P1TIEh2PE5TCzA2A/I7APpGqf05swE4tnIKACFnXVWTPPkWOo+cW7NBqx7ahrm+vAzlAeDO1oUT+3HpxC6MnboIJcuUh6b4jagkjHLKApHLH8h0C2uWeMD7+np0nFAcpqLdPOG5cTGJeHglGBe3+yPYPw5Jmlozo6KispLLK4tTTrpcQkBCQEJAQkBCQEIgByIwv7+lxcQIw2RodsmHsk0sU9xA5UvQ62jsn3Qfo5LzYcSLl/IkkOdcOusbGs2r3rBjgS6u02FZkBkiUq1CYdM7+MM77Fk3BZWcyqBLz/7IbZJHacA7OfMmXXOSkhJx8/plrF8x/+Wl86cYJIbBCCW30Bw4ub6mSRIJ/Br0lN/rUbNRBzfX8cvzmOUvlKI4UaqnEujaIttKIKOafG0uqJxJAj/4QffWQdQp+AR5DZjYPPXVFB6ri3vB1nhj2RhwqAqc9xSTwNwAPNp2H+rcuf9Yk/wFC6cpe8LLUDw8yUnJCAkKwAHPxdBOjsGEmUtTI2gpcf1URP7E9QV9DMRwl3ZIyPUC3aaVhK7+lxd6UmIynt/+hGOrn6NksBZyaWjiSHAIc7ZJJPD7rDepVgkBCQEJAQkBCYGcisD8Aoa6E8s2t0SlntbIW0Bx9E42/v6Fj/hr/jM8DY2WJ4GlGSHWoVSlOr1HLkCZivWgyc1ysTIgI4N3rp/F79vnwX3sJFSuVgfaOswr/6UoNfzlNryjo6NwZN/2pB1b1no/ffzPRABq56jMqQMhtSs9AhIJ/PYzoml+a7slo2Z5lirtVFNTS1s7bYeGJHBgc4kEiiCP0hhzyKB56BK4tomEXf546Ol9SXQaH5+M98Ga+PNGbuz0b4zgVx+BU+sEJbCXffGyUwePX1LMqWoDDU0t1UFaeOD54Z1rOL5/LdwnesDWrmgGX3kx+VO4OESK4d9XL2KIcyuUb5IHzQbZpxBBJhd/8ygMp355gYLPkzDd2hqXwsIw1f+1RAK//VqTapQQkBCQEJAQkBDIyQgwjcT8Ik55RjcZaA+7ciaZRhaPj02C905/nNrs9wGAHQDujJsDGJXP3GpUqx4j9Vt0Gw49fcMvBFC0882/0vPpkOciRHx4jOlzl8HM3DLlWmU2jdLvmDH+/VssmTsl6vhv+xfExMSsAxCck8GW2pY1BCQSmDW8VF1tBWC9y5hFTVt0HqSby4hiVWpJXZhRGNBMIoFiElisfkWD3XMjUaKYPrR4UE+ukFT5+cdj+T5D7Ngbjjj/RySBJ/T0Def0Hzm7UYtOLjq5jE1UjUvqGCQjJXfgmd924FPAM4ybtij9wWm5x4vPCipaKHFxsVi1aCZ2bFuKis3yo5mrHT6+jsLxNc9R0C8JswoWQmVjI6x89x7j/fwlEqjWKEkXSQhICEgISAhICPw0CBTnEZbmg+071OlmAx3RRreyHoZ+iMXstn8xDZiDjAQ20NTS2uVUvYnZ0GkbYWaRGpRO3usp5d+yD0OCP2LVtJ5o17YtOvfon2brpNyYSfA7cZt4GWMqnD9zDGuXz3nse+vGSABnAST8NKPzH++IRAK/7QQYV7dplzF9RsyyLGhbLIN7Ikmgi0QCxYhHnTle3KBaFQNoMWeDkpKYmIzzf0Vj1rz3uHE9jC6Vms3a9x3Zw3VSbuvCX3DObCiFl2VyUhIe/3ML+zbORZPmbdCxR//U96GcG4TwolS1QALevcZw544wNEqCZt4QxMdGQ/9GFBZY26CSsVFKzp/Fb99JJPDbrjOpNgkBCQEJAQkBCYEfAQEGhZjfbnQxd3UiirNDsdGJmNLgAt1BKSwUALDapkip9q4TVqNs5XrQ0NBMTwBFZwIFHshN7xsX/sRvXrOwdvNeFCxkCw2ZnaU0VYQ8A5T9m/Es1iybm3h4z/Y9gYFvZwBQO7XVjzBA/+U2qrJx/8vYZLXv5QxyGa0eM9uzVvX6rTV1dPUy7NIwRUR/iQQKuPLl9jz8o6O+tihCljLQg0MSMG9RANZt+HjOtkgJQxf3OVVrNmynoaWV8XC1uI60nTLRlllqkJgDuOZ9CGMmz0PREnS1F/FAJUFi0q4RrZrExARcPn8aHhOGoGzp4vh8/RqWW9vCySgXtGWBZyQSmNWlJF0vISAhICEgISAh8NMgQBI4MRskkEnhO+QyMtnatONA/d4j5kJbh96lqZ5NQhHbOWJ1MDYuFutmD4KNZW5MnLkoJT2WfElHApQwAn782t8Pk0e7Rv918ewwAPtkCuVPM0D/1Y5IJPDbjDxP+c5v23NY/y79JxhbFCj0hQCmIx9RcG4quYPKIG8C4PfoT06pbzQVhS+8hUsD4DH3fXwn51EaPQdO0M5rlurnrqiIX5Dy3/O754/vwnPlNNjb22K8yC2UiqCiRSGvFgp18vOw0M9YvWQWru7Zgo22hVDd2BhaosijEglUNbrS9xICEgISAhICEgI/LQLZJYGVNDU1vUs61nCYtPQQ8uS1yEj8RIRQERl85fcEi0a3wbwlq1GjTqO0+8XHXTIlhrIv6UV1ZP9OrF+98MazJw+dATz4aUfrP9QxiQR+m8HuXKR4OY/hU1aXLFOxNhPQKaw1JiYKzk0kEigDhxJeePQnJ+VhsuRQ/GXTRxy/UB6d+89E8TIV0yWFV0gE5T4UiCHVuyvnfseCif1Craxtwoe4T7Zu1b57CvuTHzlF5E/R6L5+9QJzXLujV3gw+lp8eVGzCRIJ/DaLTKpFQkBCQEJAQkBC4AdEIDskMALABlOz/KNdxizWqN+yV3oCKGN8YuVPsHHEZDAxKRkHty7Eg2tHcfDY5RRXUkU73eqQgciIMEwePSjJ++zxuRFhYcxbHfIDjoXUZBEC6oy7BFjmCORl2N7hU1Z1bdHJJX3EJt4nWqg8E9hPIoFiNKOyQgKpBL6LGo7eQyZnOiKZqoAA/J8/xNoFYwOe3b++3crKCnbFyo4fOWE2bArLcu4IrqHKAsUITxeRRoZS/v3gLpycORZ7iheFpe4XgVMigdIrREJAQkBCQEJAQuA/i0B2SGCyjo5uRNX6bYwnLz2QApwi2yYD8ZNTBoMC32CKS10EvvXD/OWb0Lln/7RBUEUAFOkZt/++gkmjBkU+efRPUwBXGTvmPzuqP0HHVc2Bn6CL37ULzGfgVrNh24l9h8+0dCjpqHSh8gsqgX0bS0qgaESyTgKjh6P34MxJoLIR58syMjwUfxzYEr92wZg/ALguX768+W0fn00WhUrouY4Yn5J3R/7Fl2GRKHEZDXj/FutmT4TllXNYaGuT5hIqkcDvugalyiUEJAQkBCQEJARyMgLZIYGwKGCDaSuOwKFUhQwxJuRJoRAZVKwMMi3W2jmDcP6PnUnxcbHnrAoWqn/u76daurJzhYoAU+LIlu7SudPH4PD+HftDgoLcmEUiJwMvtS1zBCQS+HUzpGSefOYLB45e0LpJ297Q0k6fkFNctZAsvo9EAsWwZJkEvicJVKEEpj1Azl0iOTkZzx/dSV4wyeXZ439uTwJwiNeWKVNmhF3RUqt6OA9HpWq10txM5Q9Mq4qolZiUiOtXLmDTCGd45DFGHZPUFCESCfy6RSbdLSEgISAhICEgIfADI5AlEhgVloD57W+j55AZ6OQ8NqXb8kHuFLmBpl0nixb694U/sGqmCz6HfLgBoD7Taw11n1x7zOTZ6Y7TKCN+ymyeoI8f4NytJR7c922TmJh4AkD8Dzw2/+mmSyQw+8Ovp62tPaFRm57jeg2abFSwcLEvNcklbxH+SXfQ3o0kJVAEebZIYB91SaBcHp3PwR+xa8PCyD1bl+6lgitEt7pw4UKfvfv3L9fUy5PXZegYmJiYppsVil6QyiJqfQoOwp7Nq/Fp52assC2EXFqaEgnM/hqT7pQQkBCQEJAQkBD40RHIEgn0ORWIa3t0MGf9cZia5VfYd0VBYMSuoTFREZjl1gb/3LoUm5iY0B7AKQCV8pmZnz96+m99K2sbZeErFCeVZytEhs9ur41YsWjWnQ+B71oDeKMgbeGPPmb/ifZLJDB7w0zc6tsWKTGnv9us6nWbdVZaizh5J0lgL4kEirHKMgkMiBkOdUigvO98YkICbl3zTpoytMOdqKgIFwA+4oa0a9fOJSIqZl7Ljr0tWrTpDG2qusoCxci9DOX/edf3JjZPGoGOn4PQy8IcS6U8gdlbZdJdEgISAhICEgISAj8+AmqTwKiweGxye4yufRaicbt+GXsulxOQF8i7gjLB+7EDG7Br3UyEhnw4CqAvgFBeq6Ojs6dLT5duM+evhLbOF+81RcdexA+X/z4qKhIDe7XHrRt/uUVHR28AEPfjD9N/rwcSCczemOc1yGU8sV23wSO7DRira5rPQqW/Nh/DM4G9GkpKoAjybJHAvmoqgWJB9lPwB6ycOyr01NHdKwEw2WmGUrx48VnV6zSe1nuAG+yKFE33vaJwysoWT0R4GA7v9sTTX5ZiTn5z7AsKlpLFZ2+dSXdJCEgISAhICEgI/OgIqEUCkxKTccbzJT49Lo65G4+LfEC/dD+do5l8knjZlwFvX2LhhO54cu9GUFJSUgsAt0QBXArnNslzfevu3y0qVq2ZUfWTGTbqkINzp//ERPdBHwID3lWXEsj/mFNUnXH+MXv2/VrN1AbNylWsObvX4MlO1epyfSku8ouVJLCnRALFYGWLBPYbqjowTLoQyQkJuHbpZOI0t64+0VGRPQA8VTRiM2bM6Ofje8+jduPWNi3bdYW+fmr2Cvk0EYoWjbzL6OOH9+G1YAbK3r+NuA/VYfUAACAASURBVMREzHj1eiYAj+83LaWaJQQkBCQEJAQkBCQEciACapHAgBcR8Bz9AjNW/I6S5atl6IbYs4xfKnIJjY6KwP4tC/DH3l8Sw0NDljCHtaACyirU1tXVH1e9Vt3Za7fs0zIyTo1doCxHsiIsxTbQiIE9cOLPI8tiY2NpmMXmQOylJmWCgEQCsz49rE3zWUxp1XnA4B4Dx8Eodx6FNSgK5RsTHYUeEgn8KhIYGDMcfWUkUH7yyh3FTH1OcjICA95g5qjewT43LswCsCqzIW/atOnSfPkLje7RbyhKl3VKezmmkUG5m5UdqGYuwlN/HoX3wumI/RCAX4NDJBKY9bX2tXeUBMBfUnMALwGcAxAkqrQegPNKHjIMwFkAj762EWrez7awKGuPsmpKA6Bs/SuACgBsZH/n9fqyH2UujczqLwCAfkc0Fr5l4YaZthLDoBzzhALwy+IDxf1oJ7uXfbcFkOs7JzBm/eMALKBjRxbbLV2eOQLGAOYB2Crvqq8CuAYATAAcycEAM4q4HoDor2wj1xLrEtzuOB8jv7JO6fZ/BwGVJDA+NhGHFj2BdZ4OGD51TYZWyds3YkIoJoM3/zqJ9Qvd8frFoycAeFbpvoI0Dlb5zCxOTZ+7rHTbTtwXV5g6UPHncobX/Tu34dqnY9Sb1/4MPMMANFL5gRCQSGDWBktfV1e3Q8UajWb1HjypSLlKtTLercBfmxcJ0UG7N5DcQUWgZVkJDIwdDnWUwJRnJAMkY4d2/pKw1MPtDAC+7T5lNuTbtm3rtWfv/hk16jd3aN+lN7hLpo7yp+gl+vaNP3asXoKDO7fgQ3S0RAKztta+9momQ1oL4JrsR5CH12mINZb9WzZDlJ6BfwBgyr9oXJLc0E2ZP6RZKSSBx2XkjyRwn4wU0mBkH/g9I7dx/tVVUn9FGfmkIf4tC0n3QADPFVTKIAV/yzDOyjPZDxb+OUFG/obKsCPp75aVyrJ4rSWAAACMHPU5i/dKl2eOAEMgMlozNyMUuusruX2ObO73ycEAc5OCXiDpzqFno72XAPQE8AqANYD9AGpkox7pln8fAZUk8PH1YBxfEY5FW87B0op7WumLItVPuEIghEzmvnHxGHj/uScmJjqS78j1ciqgcIuenp5hvwqVqyxfuX6ngWUBq3QPUxb4TnyR+Jq5M8Zj07rl+xMTE5nRXooU+u/Pr2w/USKBWYOuREEb+1ltu7l27thnBPT1DRXerSyUL5VAiQSmgyzLJPCDPAkUz2AFUVlf+T3BGJfWwa/8nrgCOKzOcA8ePHh90KewQd36DkWFytWhqcnN19SSaQ5BBavpwpkTmDN9HB4/vC+RQHXA/3bXfJSRBCoLQqFakCDbHVX1pH+bBKpqj7LvlZFA+jJHAdBV40f5e5FAjgGV2G9JAsU4SCQwu7Mm591HUkOV9aKQukfNJv4IJJDzv9M3IIHceKCCThLIDR+SQAc1cZIu+/8ikCkJjPgUhwPzn6FuzbHo1G9MupYqTBAvXCESHWj+XD51GJ4rp+C136O/ADAA3uNMum1uYVlg94Ah7o1chrinBMNTFPsgxe5RgZ3fi6fo07lF9Eu/54xCevL/C7X09KwgoGpss1LXz34tjanONRu0WjZk7DwL++JlFfdX/qCuaLHyTGC3+pISKAIuWyTQeZjqM4F8Bl+Kq+aNS9y5cQnJH3eK1XLhunDhQpf58xd6VKhWt0Tnnv1hmtdMLfKnaDEFfQzExrXL8Pdf3sdbtmwx1cPD4/bPvlByQP84FGGy3feloqMTBQFwy5MKFIu3SBmjAsfckZVlylolGYkkcaRb43RZhDWqZQdlKUZ4/qGq7O9eAAYAoFrEaGzLFeCwUzYHeZ1Q2AYacw8zUQLp1klVk65vZjJjku2h66gyEsg5zx9kGtWjAVAJFZRA7mrQ4KaRwPfa7zIFRpESyPb9Imsj22wku34UAF+Z0jde5nJL99nBAEj+2F6qgJzvdMM+JocHlUB+R5dQBhX4BwB9oF4DIE4ksNy4EePE1C50XWXJTAnMC2CbrM07ZArwYpmKQvc5fkb8EmVKShcANJq6A+C9HEv+L18EJZDzhJiyjWzrVNmFxI9Y1QHAcwJ3ZHPoisyNjziQDLCeqzL838vupWsrCQ0lgMuyufRWQRsYzm8hAB5GZ+x4jg8j/3G+sxAzto3ficeDLtHs01wAQ2SYrJa5E46U2XmbZfNF0RKmyrqOIeYBPJOtFeYHY2E9JDptALCvAh5CPZwHdF0kJryfJIZjzY0WlsKydpcBwANK/JxtUqQoWMjcltvKzna/k/VBUAK5jrnm6SLNdc567smew/nDtlIt5rqha3hvJe7KK5hTDUAjACVkruTsP8ewOAB6lnCOJ8mw44YEVUy2j3Ob6nQI08QCGC6b33Qj5pgsAtBKNv+oltNrgZtTnD98Rm3ZOheUcmLK6Itcr/yMbrNUS9mH67I5xWdRbWR/iOEfAEYoUYEUja/02fdFIFMSePXwW/j9ZYHJC/chr7nwilPcIHlSKKiAH96/xvqFo3HF+2hwQnz8RACc7xGZdEvPwMCgValyTutmL1xjUaasYzq2l1VysGXDSsycNIpztZnsvf59EZVq/yYIZHWcv8lDf9BK7PJb2cxo3dWlb98hk6CllUlieFEHxXlbYqOj0FUigeLhzzIJ/Bg7HOqSwKeP7sKtb/MPH1Pz2GTJV33x4sU7Ll+53qtbv6GoWqM2tLToXZdaxLtl6iyga3+dx6E9nggN+Tju+PHjPKgtle+PAI18GkX+MuOXbqEX5M7l8PeTQ8hzdDw/QeOK7jP8kwZXB5k7KF3V+HcSnw8AaCyTtDDXJI1xEi4Svz0yosXPmThUXgHrKvthFqYNDWK2iwZ6+UxIIA0+urHS2GebaVhWAVAoExJI91ISBBqxJFs0hgUSyK1m7qS0lJ0vIqllGxSRwGUyoiREKaCLLA1t1ttEdoZrEICbAGYDoCFPFzUeqOXzaQzT0KUbpbjQUCaBZl+IJTEmQWOddNveKCOcvIcEhOuXbpgCwVBGAtkWus2RSPFcJ/GiYU1SwHGhSzDJEPtM0kXiQmNpF4DfAJAQkmAQ25SQ6qIikECOGQkj+0iyyXHhZgGfw/7TEOcPBM8fc+OBY0usSU46yuYQSVCwDB/uKJJUkMCRjJJQ0JDifSQZ4sK6iSkJB9tH0kn8iAvP/2yS4XdXRrRIBjl2VNp4Lpa4kLw4ytrJjQTOX24wkIyQxJDcigvnBYNpsT+sn2PE8eF5CLo4ss3sJ3ElgeOmhrjwrCmJKYkMNyVICtkekhiOB8/dco4QwyIyokVSxzUlX9h+knfizzm4RbbueD3JGseG4041gjjxuXwWjWH2n2oa5xzdeNguzgESPvnCdwVVNl4bKNvUIQEjVtwU4juCa4pr3l3m1sz1TYLMflKJ5xqkckd3ba5hkkrOFa4PYsBrtsv+5z2cP3wm5wFx4bson6wOqvVsE8eIGHA+cQ3QPZSGN9vC8WdbuHlAXHj0QXn+qu//Dpae8AUBpSTw0/sY7Jv9FD36rALTjWlqcnrJipKc02lfy75PSEjAH/vWY+/mRfgY8Jrrj+93RR4Y8mNibmmZf0HbTj37j540E4aGuTJV/ZTFQGCloaGf0alF3YSHD+7RJZTHEqTyAyCgjg37A3TjuzfRQFdXt13lmo2WDhk3r0DREvxtTl8UBSWRP7hLd9Au9SQlUIRc1klg3HD0lymBil5I4l2y6aP64M/DO/hDyp3vLJVXr161GTly5Hy74uVK9XQeAjNzy0zJn3wEUfHDwsPD4LlhFe7evHK2atUqkz08PLJESLPUcOliMQLNZQY9CZS9bOefhhoNThaBBJIc0CgT5H0a8DSkSChomPLHlLv5NOZY7GTKHY04PuNPmfFMBYyFiXNpjJFoyBcqPzQ8aYhzbvJZJJyZnQmsKSNIVN5YaPDS4Kaip647qPhMIAkbiY+wIUHSQ0VLEQmkMsr5SlJLIkB1i2oKiTCxIQEQ6uEyYP9ooDIkuSp3UCoxqVEJUv8k4RQyI7MeGrgcK7adbSN5zexMIMkOiRpxorHMQhWVBIBjS7WVhUodlRIqJiSBu2XBRUguiClJEAmecL0whgIJLCX6joovCRDJI4kUiRn7zsI5Q+OcBJSkhZsSvI4EjaSbz6ESSoOdWJD8CYWbEiQzp+UmED9zlvWPCheVYXo4sB6SA85FIcAPiQ7nIseXAXiosrJfxIdjRYLJ+SMoclTe+D0DSYgLn0nSybkgFJJfBjqh8ss5QCLHeayosD0kMSSPLFw3JMDcBKCSR0xIZlmoGJLEk2xxnYgLVXyuSxIlwcAV1gHXhKdM1WObhMK+kLyStJIEsi0kXCwcO84PRb8PJFwkfdycYOF6eSEzrvlvPpdzlKowx4HkWAg6xrnK7zjPuAEjdgelGkgDgu8HuuqxT1TxOIZcN2wjST0LlTzOGarTLJm5gxJPzgtuZLBQreT85fxg/VL5/yKglASe3fYSce8c4TZ5PUxMzTN4HSlT/tgdwe70f/YAG5ZMwI2Lxz8mJSVybnH9qOP5pKOtrV2ndNnyv4yfOq9onfr8qfxSMiN9vEr+NM7+3V7Jo4f1p5cDvVC4YSqVHI6ARALVGyAHa1uHBe27u3bs7jIK2tpfVKEM5E/2gfhzgQySBHaWSKAY8SyTwCCSwOHp3UE5ieXHwefGZYzs3+pTRFgod12zFeFxz549h7ft2NW+p8sI1KhVn0lWFbuFyq0iRYvq+tXLOLh7C8qWKn6uS5cuE4sUKSK4JKo3A6WrvhYB7sjTlYu/coIBLpBAKlgkiSQdQuHuOlUAGlV01VJUeA9VKpIh7twLherjNNkOv/x9JH5UHqkg0jAn+aQKlBkJpBsdXcho2NFopxsqjUduGfP5igLDyJ8JFJNAto8EV3Dno1FNRUdZYBgSP/aRBIOEkC6hVO1oYLM98oVqF40QVSRQHBiGRgPJkGDwkmRSyaDbKtcvlViSlcxIIL8jGaIRTRdTFo6Rsh1xjgNJD0ksSa5QSDSoMikigfzuyw9AqqHOMeT8ouJEkkGXTiqCJEkkeiSBvIdEhEoQjXmSUCpQxJ3qGF0A5QvrJQ7iwnlG0ko8iC9deTlPiRGJJIkAPxMKyQyv59iRBJL4EiMWkl6SBCFYFtvKDQf5ACZUqBQRJSq9JL4kgZxLXEeKCjFhu6nKCYVjwutJpkh++B3nOZVAvkJJqLiGxIXn4Ghgitca5wcJPkkgXSOpkMsXKrAkcyRY7IewmUPSTVdUZSSQxE8gpyS93DzhBggLx5IuuKyXxjbXs7C5xO+pCHI+cnNFTALZR64lrneOB9VOrm3+nSos/845K8wfRj7lemNRRgL5PlNmcHNecXNAKv9fBBSSwAC/SPy+7C1cBm9ApRpN0tmWQnPT2ZKifwh2ZWxMNA5tX4kD25bjc/AHurpz3nHDQt2SN6+ZmXuTZm2nzZy/HLlypU43RQRQFWH49CkELj3bRV+/epnrkhudUsnhCKga0xze/H+leYwI2r5Ctfprx8xYaWpbhHaYXFEm2cudD4wmCawrKYEi9LJFAl3EJFBBYJiYmGhMde+Ns8cO8QdVvLuepQnz4sWLxrNmzVqhpZ+71JCRE2GZ/4uvviLlT+li0gAiIsKxc+sGfA56iyJ2hfu6u7vTDUgq3wcBqkp0t+OAifMWCYSAhh+JkEACqTDRKKPbsFColnAXngYbjXm6vgkKj7jVNP4OyBQM4fPMSCDJAkkVFSjOAbo4smRGAmnc0pCkoUy3SroK0pAlsaALXFZJIJ/Ps2GC2x7bRENeGQnkmT+6lfFcHzGkSyILiTIVECowisrXkEC2iQY428k1TFdWlsxIIHEhOaLCQiOEio+g3vFPRYYyx4HvCeIolMxIIPEXEym6YZJIEh+Seip3VIfYd6rObL988A6qnZxbvIfufiRtJFQkK1kpdFmlskRFjc+gUkt86NoqFBJ1Kl50jyTRoNImuHuqSwKpyJEUZ0xclvoUzh2STLpIKiokgewzCapQqFzRbYx/kjzxrCTPy1GNJNHjxog8CeTcI7niOVZhY4ZuliSOJIFcBzR+qVwqKiSB3PwQAleoIoHEkWSPJTMSSDWTrqeMAioUfsb1SiKpLDAMjYmVMlJLF2v2jfOAu5ycP1RIubY4ZizKSCA3g/ie4/tLILhZmUfStd8fgQwkMCEuCb+veQYL/eboN3Q2TPNZQEOOeSlUAWXR5oUmP7p3E5uWTcKtK2c4z/iu5gaTkEZEnZ5x/lQr61hx0/jJs0vWb8zXaPqSwbaRfSB8LpjAyUlJOH3iz6RhA7r7REVFCe9EddogXfN/QkAigaqBL2xVyH55x16D2vUcMDrd2TBFtyrL3cLPXz5/hOHdy+L1UyVBZZS0pf8gf+zZHyKcT1LdYuVXDB1X0GrtIrv04YfDEhNxJDgETrkMUcrQENpyLyKNy1f5g6v8EGT2W5R1Ehg/HCSBmU3cK+dPYop779efgj9yV5uGT7bL9OnT6+/bf2D9pJmLitWp3wQ6urqqk8eLGidu55NHD7B2xQI4lS15tVu3bu729vaSW2i2RybTG2mk0xikUUlDj8afoKBQlaHRTgNYIIE0Lql+0M1PcDejssIfMZJAkiXu9gvBJ0gIBRfQhlkkgWw466ZLII0+QdbOjATSoKTxSrJAd0UapDSgaRzSNVURCeR17CNJBt3BxEogjWu69tFNkBiQyBAnZSSQ2NG9jUYoDXmqSyy8j4Yn1QYaHSQlJGB8wdEgIZZUeQQ3VvGgyaeIkFcCeS3roEpGNVbIA6dOigi69wrki8SPpJfY8TwjCzcJSMKo/rH9WSWBJEXEkGSEBJ2BWtg+kiuqoCQDJOg8L0biRFy40cDv+E4i5lSkSTKo/pBAUFHkGVEqrFRD2XduMJAQiQv7RUWMbsgsdLGkWkhVk+0geSbmdPWkOyJJBVUlqn/ZJYFsF4ke1w3VWPaN48JNAWKhDgmkey7nKjEi4eH64dwkUeY84trjHOKfdKEkcSWZli/8jhs8jPpL45UbEZxzXJtUTkkK2V/OVapuxJFrhWvke5FAtockl0SWhe8EEk0Scz6TijLXLzGjKkuXYUF9pJJIq5skWzjDRwJMjLm5xPkpKM+cy8SOSjf7yGdwbnGsuUa4WUU8WTg/hEBK8mc8M315Sl9+FwQykMCHV4Lg+7s2Bgxdg5LlKqu2LRWIDQnx8TjgtQK7NsxHeNgnzkNuCikKKKWqU/ny5jVza9a6/fTpc5bAyOjLT0E6W0tDdaTQ0M+fMdptQMTx3w7zvarMO0BVe6Tv/yUEJBKYOdBUAduUq1hz09QFm3JbF+aGo4IiL9EL7olyrqEr5ozB6aOrchwJ9Ar8gF/CPqK4ph7mWdvAWo+2zZeSk0hgsJgEKpi9VFunuPXGpbN/zIiLi6P731eXwYMHX34XGFxzxryVsCwgpwYKtcvtjCl6aHx8PLasX4nggFewLmjVadKkScyLJZXvgwCNJeIrKG18CskXDWPh7J5AAvkdI3ZSPSLZ4Tkh+sTQ0KdxT3crGvY8Y8XzZTTCeUaKRlpWlUA+i+fE6AooKJL8LDMSSOLDHV5uGlDRIrmlEUklgQRNEQlknSQQJCFU7miQCoFh2D+6DfEz9oduhDRCM8sTyGfQWBWvOr4o6N5KYkPceO5L/MPP4ABUM2jkk7yIizokUMBJ/Ex1SCDJAckCDXASXeLM8aMxTHJMokHjmmQ2q0ogI1symApdP7kxRoOdZ/9oiHNMSZK5oSCME41/ulyS4PB5xJiBRkjWOL/oMsX+kfSwLayfQVuoADEQkXzhfOa4sj6Se9ZDfOmyyfEgsaSqSYWNZJJqKv9ne7NLAtkGnmmk2yk3LriLSEJCV1CSVnVIIOcByQ8Dt5CUMXAT8WIbSWo4B7kxQvdmbnpwPpHUyRe6H5PcsH/Egmce+Xdhg4b1knBy7EmUSP4FBfJ7kUC6XrNNnGckciS3PN8qKORUy/l+IUkneeX4kZxSvWMbiQ0VZBrwnPPcWCCpJMnjhoagYgsRf/kuoMFP5ZnfkaSzb3zf0X1UeEcRP5JOqfz/EUhHAqkC7p39ANUruqNt16Ewys1hy6TIR52X2ZZP/rmNTcun4PrFE/QC4EYeNwO4+ZfVwvdiLceKVdaOGj+9TMMm/FnLehA83pOYmIhLF84mDejd8U5UZCQ3UtUJUJPV9krXfyMEJBKYOZA2llbWW7v2HdGw18Ax0NISRW1ScF8aF5TL3cJ93ycP72B4r0bQ1vyco0jgzYgIeAS9A1qYwP/vz3AJN0F/c3MYi/qa00jggBGp4omiyXvqjwNYNMP9wYfAd9wJpUH11WXZsmWVfvnll73Dx04r0rpdF+jq6aV/tordMXE7nz99jJVL5qBKxfJ3GzVqNMDJyUk6G/jVI6S0ApIdqhckSjS4eKZHHHaexIsGvVBo1NPIpFGqKDw9lQwqLlQZBYWZRizvYTALoZB40UCjsa+s0FWRBEEobAuLuD3ie6ncUflj2wQSy+/5bL6YaECTELDw7yy8nqocCZGQVFpcP3c0iBHbqqqQfNE4F9zjxNeTJNN4JzEQn7+lgsEzWlQC5dUItpXqlPBsEiWSWhKKzIoYJ3F/SUzYXyHICUkPSS7r41hyGZIc0WgWY0iDnbt7YlWe5wmpHipTUFgXcef4iseC7ea9nG8kgvLRRTlOJMw0uIiTfMRUYS5RxRLSGijCgvULrpkca+FMn3AtA9VwE0OcI4z3sG1Uo4SIo9wUID6CayUVXbZbWVh5zhUGNeG4ksgI9XCNkYgpe9/SHZRzjWHrOQYkLPxfKBwDzlPizXHgtZxTwjxWhAGv5/PkMea1tKj5PQmq+HwjMSMmAl5U0dgnGtDyhUSc4yuk8GC7OV8FlYUqMo1tsYGrrD6OO1122R9iS/JKHGky0MVcjDevI6nkmhXSfght4/uJhI/riaofVWTOc/5bGAvhHcV19U1+/1S9GKTv1UIgHQl8cPkj7h/Xh+uIdSheukK6XMSKalN0LpAq4KEdq+G52gOREWHcBOJGG9/R2S358uTJ49a8dcfpk2bMR758fCWnvjnlbS1lxEFoZ3DQR0yb4Bb666F93Nyi14VUcigCEglUPjB6urq6rUuUq7Rj/uo9+gUK0vbLvIj9t8WpIXjX9FG9cfzIzm1mZtp9c4o76If4eEx9+QqvGxqgYueCeP8sAnfXvsJaE2tUNDKClswtNCeRwJD44UgjgXKzl5i7u7TD1YtnJkRHR/Llo8iQVzWMCr8fP368z90Hjx0Xr96CvKa0Wb6wUIUvSCUri6Gcd2zdgH98r0NHW6u5l5eXEJwjW+2SbpIQkBCQEMjhCAgkkOq5VCQE/osIpJHA+NhE7J/3CNWd3NGm62AY56bXsuJALPxcWXTQxykq4FRcu3CckYS5M05vh+yogMJ4cHOqaqmy5RcOHjamdseuvTIQwDSzRgULjE9IwOWL55IG9u54OzIykgHX2Eap5EAEJBKofFAszPNbbe/pMqppr4GjU3ZqMgNL0U6NcD7w0f3bcO1WLyIqIryGmZn23ZxCAn95H4D9llEo178QCpU0RkJ8Ms55+sHUOwq/WBVGXlkU1JxIAhVFrrpxxRtT3Z0/vH/rzx1v7oQqytyRrWW4cuXKoqtXrznjNm6aTduO3aDNSKFyNSkKFiNcIr42MOA9pk90R42qFf0qVarUqWHDhlIC+WyNinSThICEwA+AAN0SuXNGd0epSAj8FxFII4GPr4XgwSkD9BuwPOUsYHZsSx4t+XX3eqxfMhEx0VF0yafaJu9ZkB2cjQwMDFxbtu0yb+K02XpWBSk0p5bM7Jt0D5J5wgUGvsfc6RM+Hdy3k5F+BTf+7LRJuuc7IiCRQMXg0t2lvp1Did837vXWM7PIn6aHKwJMUTAYsRK4Yu5Y7Ny4lOcD3MzMtMNzAgm8HBaGRRGByNPXEmUaWEBLO7VnoR9jsH/qA4yNyYc+5ubQ1dBATiOBA93Sp4gQhnDMoC64fP743KiICEap++aH4ZctW/Zk7/6DRXceOgkjIyFqt+wFKTcxMt0wSE7Gvl2eVCz5Aq9z9OhRsSvhd1zuUtUSAhICEgISAhICEgL/MgIpJLBCM0v8vuoZ6ladiGZtnZErl+wYtpKYAuIjRmyv8O/H932wYdkUqoDc7OY5WJ79FFyCv6ZrbEnVUqXLzRs8Ykz9Tt2EQNBZIIGyhsYnxOPS+bNJrs5d/44MD2dqHLF7+te0Ubr3GyIgkUDFYJrkMc23rWu/4W0HjZoBTcEtMt2WiOwfCs7/pYXLTQYiI8LRppY9Pn8K4gFwPzMz7cj/Nwkca22F6f6v8bS+Hmr3soFx3i+BYEhe/7n0EZcWP4e3XQkU4vm3HBQdNCRhOAbKzgSKh+76pTOYNXFw4KuXzxn4g2c8vpkKKDxn9+7dZn369Lm/aOVGy649+6WEc5bfHcuwoJSssE8hIRg11BktmjYKKV++fL26detmdgboGy55qSoJAQkBCQEJAQkBCYF/EYEUEmhmbYBX1yzQrcc8lChbMc22VKcdgtiQkBCP3/ZtwYrZIxEfH8cAX4x6/FVR0OWeb6itrT2sR98Bs8dO8tAzM+Px3KyTQLb33dvXWDRnesj+PdsYyIiRe6WSwxCQSGDGAaFfdB1Lq0JnPA9d0rKytk1n6MsDJh8MRliowucbV87G1jXzTsbFxjDckn5OIIHFDPSx3TwCjs6FYFPGJENS0KTEZOyf9xCFb8Vjt0NR6P51LcekiOCZQEVK4LQx/XHh5O/jP30KYiQ8ZYENvsXye1vYvojVpZuPoc3gOUp28BQdphY/PDlFDdyGcyd/R0x0ZMWTJ09KLqHfYnSkOiQEJAQkBCQEJARyFgIpJDDoTTRKWPVDp15uyJM3NfCKSjdLucigTx74Yt3iSbh24QRVQLqB7k+YjAAAIABJREFUMt/st970blKpSo0FbmMmOTVqyowzarQznYGT2iDGQLjgfTp5SP9uVyPCwxkhl+lSpJKDEJBIYMbB0MtlZLStY8/BXUdPXZy2QMVACefR0gWCYT2yxSoQwYjwMLStWxQhQR+YV4xR2Az/3ySwolGutXnN9JCvlyUqtfyS7kAehuiIeCzr/Tc25rFB50dPcjQJfP3yOUa7dop49I8vo78x8t/3LIwOZ7VszRZ078NI5HKRs9TIoyM0LjIiAs4926N3j25J9vb2pRo0aJDmLuHj4xPj5OTEyHVSkRCQEJAQkBCQEJAQ+HERmF+2nvlEfW0L9Oy1FNXqNM1UXJDjU2n/ZETQPw9vx7yJPGabzJQhTGvEaNXfujDX7uRBw0ZNGD1xBoyNc6smq0IL5FKjvXntj6ULZoXs2+W5Wjob+K2H6evrk0hgRgzL5TO3vLPn2C1Y5C+YopIJICkKRpLC/cSTXkYEk5KSsWG5B3ZuWf5HZHgYc6Uw2fT/nQTq6GmurdOtEOr3toV+LiEHreKJ9PhqMA5NeYCQ6PjvQQIZKOBN9Cf1ic7CpQEQooN+IeLJWDRzFE78tm9Z0IcAngVkqPLvWrZu3Rowc9Zsyys+T1PVQFmRnx/pFhf/oSDZ6/7d23Ds6AEYGuiXP3jw4L2XL1/qnT59OnTMxBG6Hdp0DtWAdn4vLy/OHal8GwSYYoD/KzqoztDtzNPF/JLf4nzFt2lx9mvJrK9ZqVWcmy8r9ym6dpgsz6E4lQSvY4g8d1ly4axGuGNIfabb4GYbxy+zZMlMG9FKlqPua/vyre9nH5iagPNPSE2g7Bm8rp0sXxxz7CkrqgIyqPqea4J57Ji6gIbhZQBbZOkSvnX/FdXH1BbM9cjnc+yYZ3D/N8g9RnmDeRkZVEOcRkJVn8YAOAjAX9WF0vcSAiIE5uvoaU3s1HsEeriMg0V+q5SvxNE2lcab4IUy2+Hpo3tYNW8srl86xfQhzNs55zui3KxSlRrzRo6b7NSwsShvoBoREsWmDtXAM6eOYfRQ50ufP39iftvvvVH/HSH5+aqWSGD6MdXS1dXf2GOAW3/3SQvTqYDKCKBwu5gI8u+v/Z9jpHPruFd+T5skJCQw8AeNyv87CSxWJe/a5oOLpEQDVafsm/sQf//x/luTQLrcMk+ac/Qnp8yTL4oaSRLIZPHiM4F+zx9jmnvfz3d9rtMgooGSVQNSHRgyXFOyZMn4/oNGavfun5rqTSEBVLW6eGY0MhJ9urZBvz49YWtrW15bW/tC956d83SYVgifAxKg9ars+4SY5NK7d++WzwWWrXZLN2WalJ354pgMm/m4hNxpPzJkmSWgz0q/viUJZB4/nmE5ItcAJtqmexPVb+Z0zEqhMcRE9cyBx93mzDaChNyBzBeY0wrzfB2X5fhTlTrmAICGsgTkTEKurIhJHvMCMmG9uGRGAhkakO9U/lickW1kkpAxHyTz1cnnsfvWeJIAMh8hfy8Y/j7lVSsjpUzO/jX5x4j1Ulli+SVZaDjJeTcFOGahCunS/yAC860K2U0cM2MVajVspZD8KTMXBEIVFxeLk0f3YNY4Z8J3TqYCfs9jJNz0mT7Mfbz7cPcJWiZ5uB+kOD+zMJ6KfFJpD/u/fIHVy+cH7Nm+hWtt2XdwX/0PTqlv02VVZuq3ecqPU0u5PHnN7uw/dQcWllbZJoFJSUlYNnssjh7Y5hX2OcRNtGv6fyeB9XrarG01nHaQ+mVs9XPfmgSWMDA0uhodFZEn+hPzDKtXBBI4YPjklDcRz9V5rluIgzs3HH77+iV3aMUJiNWrNJtXeXp6Pp89d579mcs+yJWLOaq/WCjiN6WqFzuvPbhnJw7t3YZBg1wxcdoY1OiVG46NLJGYkIz75z5D41VJP2vLwjXnzZunSh3IZm+k22QI/GwkMCcO7PcggadlpJIJk5UVKo1Mwp6TSWBTAI0BTJURLmV9YTJ0JqkfBWA8ABJodc4EecvIiyr1T3ju7wCYFJ0vaSHaMp9NYkbMqbp+z8LNAvaPidXF73YmbmfidaqhnE/ZKeUAUJWeJiO16tYhkUB1kZKuExDQ1dbWnt++x+DRfYdMTPEwE8cMUKYGysebePH0AZbNcsf1S6cjAawFMOFfgLhlrXqN5riPnexYvWbdlGB4WSmCOBIbE4PDB3Zj2kS336OjoobSCywr9UjXfj8Esjai368dOaFmKlJbuvYd1nfinDUpBFA4sJvydxVIiZXAwPdvMahbo2i/548aALghci2TSGDqSC/p0GvI8KN7NulFBJVVe+wFEuhCEgjwrCWmjOwVe/Xi6V4AfgMQp3Zl3+DCSpUqJXfp5YK+LoNTahMf8FZ3YfFFHxUZiXbN68HP7wlajiwEpyaWafMtPjYJz65EI29Y9Yelipdv4ezs/K8R3W8A0f+rCioHNB57yAzkm7J/8095dYwuiDzcyRBoVBf4b0EJpMFLZYm+MAw2tFnkfkOXwtoACgJoLXNBpDKxT0mn6XrGiVsagC8A/hAKEWGp6pyUPZtkZY/MXZU/9nxGJwB8P3GeX5flW6NBz2Ijc6FkG+hiyWhxdrL+ivvKWN8WsraWBFBBzm2S9TGoEl3tWNgOqnUkGlTZWRSRB7oGcleaqsoVAB0AUHFaISNctwDQBUgICCAmgSQ8PNNCOZ1LQawEzpZhy+/iZe2m65O9TJ1ikAG6fdIFnPWTFB2TYUg1kbvNXWVulVSzSPD5PHkSyGjCHBfmFiWxuSMjHMSRy5jziPUzJwy/Hy5TGklESNbYBm7NRwPYpMQ9i1voxJIBHNgvqvpeMszYb4ZnZi4tto8KJd2lGElPmRrIOdqHaYwABALoCOB/7J0FeBVHF4YPUUiCu7tLsb9IKRRtaaEUL+5W3K1I8BLc3SlWrKVQ3N3dKR4gEIh78j9vcjdsNvcmNzRAZM/ztCS5u7MzZ2b2nm++I3+bsdliAgLJWgHjB9uorDXlEegMF1zWrFZg72AmCYFAf+wHjFXl3QyTyJoC2KFjWMaVInJI0xD3Pjakv6e8klbY2zC/xoxJdA2A5WCQdcyaZo6ZIwTdojPWAsw/e5y5MybsfdYogHOziOBGqjCBvCcmiwjFsBkfbOUAA4BnfwEy2cN87mbYX7DWxiS7wTWV/c6YuE4ZNyUACAmoYVin7CHGxrpGcorIIhH5yrCHGB/xYrrEDQ1UyJGrwPgu/cdWrVmnSTgAjC7MSN11Pz9fOfjPVhkzqEOIn68PhzCsM/792JLVzs5+XL8ho1q2bt/VSlsay9TD1WXTuIbfb16/KtN+c3yy668tEw3r9ZN4bX1sBcX39s21VeP7OM3pfwGH5CnPr91xziFH7nzvYwFjGBMYHBQsKxc4ydplM3e6vHTGOOCLVBEdBIqktraxPTlj+a4CfdvVTuL2sog5cxN6DSDwtX8PUUDgn5tWyKqFU47dv3MdI+2a2Q3F0oVTpkw5t/2vnWVWbtgu9vYOUSYRUj9SnVBIeUGuXbFEnJyGSef5BcUh9fuSHXzu7RYgl3f4yJd5frqcKW32Jm3atLkTS0NIqM1w+IKRDXgBNA8Rkf8ZjGY1MOpgcE0EXBFXNd0A+BQQiAELC45RBQjAlYV6TMtEpLPBpZnPYKAAKxiaGPzawwiAH1/YPA/ABGCjcDYsCy51AAmMagxTjPrtBgOX6wFVGJ+AraGGNogZA9SQFhxQCCtCPzA8Maz523cawAvjAWjBoAQwMQa10CYGKMACAXCRaAnDMyp3UJ6NIY+OccMEiLIXMfQ5mKEfADU2OgaxAgLpww7DmPcbwLoCAmGAMLSJ8eP9yUkRQATgh+ELwACMUXYH+wKdAqQBsQjtYvwzrzyX3wEavI/VIDCNYX2gV+YagIIxzXgBa8wpbBf/EgMG+AK8AIy+NOgZfTPvxKzRB/qkZacAdhRy5u/MMQY/c8p9Sup04u4A+wAVACHtmXJZRcfcx3/MI+CeQ4noJCYgkH2CXtkLMTHWAN+sd+Yf+4J14WrQI7rhoAAAy34AyACwAOvK4YMyBg430DkABzAYE2HN8GzWCesMQIibLaCsvgFc1TIAJvrJ/AN6tW7ErB0OMahxhhut0l90w++8D1gHrEV0xLplP3MqyBrBhRZwyd7knrWG8WjT+XPAw5yyJph73guES9AuBw+sTdYN65eDAUA2ex1gyvxQEom2OXiBtWUf8O7QAuuY6FC/NnY0kMzGxqbfD43aDWnTbYhDluy5IhEMPCYqkgGPJ8KLpo3pJ0f2/cVhJO8o1uKnkhbf1PhudL9BI/KVLlteklgYSmNpnq6taah8rPzd19dXNq1bKZPGDN/q9s6136f03PpUioqPz9FBYNiskSFlVt3Gbbs5Tl0ekQEM3aGmk8NESAqDNff4oQzt2cLz5tVzbfz9/TE+1AahDgJFupcoU3H81GU7U9Ypl1neOXOgbp4oILB9j2Hi4+UpTo59Avb//cdwDw83vmhx9fqkki9fPtsUKVP6dus9WOrVbxxhnUT3YudzNRj09vaWH2p8JeXahEihCmkjfSl4uPrL7X2B8kXW2mczp8vZrm3btnpwtenZxuDC8APYYDSpazCqQSBGGgwK4A/BeAXAYFgBIjAg+ZdTfARAhJGLKxkgEKMPIxXBiOR6gIU2fhNj3c7AOCq9JrkEXgIwCYBADDiFJQAkAvow7gGBGHXEZ8GIIYA8jGbGSFILGEslhhHAhYFoDARifOc3oTYYTRgIDFCMSg4a6BvsZ3QgkH6gCwTwhE54liK8B2FnGBNACHDY0wC4lRg1JSaQZ8HMMgbFKOc+gASAQRHmCSMZQ1cNAmEK74sIqY8BXrCqMMDcm0kDAjGqFUZNaRejG4aJcZB1D+AM8EdYF7zPeWmhc+aBuBkPw+foD/d/LQujgECAAX1FAAYwphxYYMyzZpRkI4BBWCBjgdscZtA/xsK6RE+MD/1FB5ZiAgJhwFhjHH6YKzDwMFYAI9huhP3AwQaJwAC9gDtYPEWYI3SmBYEAMN5x3MfcI20N/yn3rjGsT23/AIHsA/YUwh6C7WONoyf895X3J4cCrHfYc62XBWsR4Mp8IIyPPU577F30X9Ggfz7ngOCsYd44wOD9oo5xpV/olflSC8CUBDVq0M8hDIw94A8QyFoIy84hAoDloIiDIw46WEvqfc0BE4dEgGBdPp8GWC9f5cxdcGz7Xr9Wqf1TyyjJBVPGOLGAh/f+KSP6tg7x8/XlfQ8LqGXnP+YosyRLZj9pyMhxTX9u2d7GwcG8fBJa/3R+v3b5osyaMv7Rrh1bWN8cYCWEBGwfU/cfvW0dBIapuHjK1GkPLVx/ME2BwmHuiRFcQcP/YDwoVqG+g4KCZMUCJ9m0av525+ePOXXUZqlL7CAwpZWV9a6RU1d9WfXbhpY1SqaMMQh08e8h7bsPk9PH9srC6aNvXz53QmEHPvpm0T6gc+fO1qlTp/77zLmLNRet2iApU6Yymkk2qqxf6kOEJQtmy5rNE6X52PxGM7e6ufjJv8eSSL7UX51499Kv+4wZMxRD65OPPY4/EJUD0jAaSWBBeRYYMIxnNQhEf7imKC6cAD6McYx97uN6mAu1wGbhEkb7uFjCniG4k2LkGQOBuCkSwA+gUISTfow4QAjvCXJ+cx2iABkoYQAhp6YYlYoASmAcAFMwB+ogXwAUrJIxEIjxqPTX2BQC1jAyGPceAwBgvNGBQIAi/UBwqQUEaAEJTBzABhBIajxiq7gPN1JEAYE8HyCKaxuumQj9ARADGNTCvQBQNQgEqPMsDH7ewbgn4qanAENADesBg5vkIIBrmB5FOFCi77AtJKjhAEEBIco1zCNgECMfEKjIc8MJPcBTLQoIBLgBiBCABcAEsAqwAyABCplXAAoul8asLcBCWDaqiEJ/Yd2ikpiAQL4IYXnRI+NSC/MDCAbwqEUBVIxX7QEDSAbs4hYKUIZRVYT1wPrSgkCAmgKyAFwIa4T/EA4o0H9YbEBE4dkATT5HChqYNoxy5pt5x/WWfY5OmAtjIJC4Kxg+QKoizA2u3KwJ9EPfFDdT5RreO4AwWOKwNJBhwsEK/dKCQA5QGIdWn+gKkMf7ifdSWNxB2DuMfvOeA+xyGKJNEMJ6hw3U5fNpIJ2VldWAqrUb9evcZ7R1zrwFw1hADalgKiaQbmNburx0limOfWTPXxvZR7zbAIExTZ71X7XQ7rs6P43oP2R07sJFS7xPbKNp1VRgsmIje3l6yJoViwJnTx2/ws3tHd4p2nf6f+2nfn8MNaCDwLAvgtkNW3TpOGzCgtBMlQo1rwaCoX8P/59Ky6pCnk8fPxDHQR3fXT57vJO/vz/GiXajJnYQWL9AkVJzpy79O3O6DJnlm6J2HwQCW3UaIAtnjJYdm1bOdXn1nFPPzxZkXKFChTTWNjZvmrXpLI2ahB1wq107otpgygtTAYJvXN9Ig9pVpVybJFL067BCsloBCN7Y4ys+DzKu3rlzp5ptieHWT9CXA54w9mByAGW4e2F48jNZJDk5x+0R0IWhCLuHYNxSq5F3AsYvzIAa1GH4wgwAIgCBxPpguCNRgUAAH30KTetmEFy/MK5hxACBAAslBgjABwiDPYR1wOBVAz3YKoAP7BoGJeDVHCYQwxdwYUoAjhjIgC90AMhFogOBACcADQKrSn/UY4VhxY0JpgujH5YNPaNH9InBqoBA7gW8YfzCuDIujGCuURv8uL0BJDEi1CCQ2D5AI6wbxjsGPq6S6BtAqHYHxUhmDgEoirAeYCfpI6wPawewigAi0B8ugrA0zBH9VSQ6EAhTBHBA6BvPxu0TRhFXWMA+bbCmYKi1LBysEm7LrAfGqAiMDy6VgMyostrGBATSNoB1pgFoqNcMsY0AV3SgFvQLEwg7qZRdwD0awAQQ48COfcW4FQGwAWK0IJDP+Q7FS6e25jn8Sjwi82AKBKrbZK+zV5grjGgAGvuXtcj+hnHm4IU5UAvgjLHAxqn7i74ZHyCVuVLmgvni8Ihs4AA1nsV7SBFTIJD3OKwlL32FGYFNR3ccVLH+6SPgE1GDQEIh6Kf6OYwFEK32gDCiQv1P0Wlg6tSpVS9evJj+2bNn4ubmFnDlypXXgYGB2BvataJtindFjUyZs09s0WVg6YYtuoq1tXU4COTicDCoBoWaViivcPbUIRnYtXGIh9s73h24p2sz/EY3jNj4vEDq1Gmnjhw/pXbd+k0skybl/NI80Ya/nD5xVGZOGXvz6KF9fA/zXtbZQPNU+VGu0kGgSNl0GTL9OWvlP5kLFPkiEpMT1SmNMiPKKcf6lXNk3dJZOx8/vIthZ6yAZ2IGgbw1lvYYNrX+Tz93SWpnby9VPwQE+vUITbE8Z/LQV8cP7OQLELeYmMSsxOpGcnJysn/27NnSy9duNl35+xZJZmcX8RAhiqdpQSC/L5k/W5ZvcJSO04qLpTXfI5Hl6iEXWTn0KqfMOgg0rl/QOKAERgrwQGwghqvCuiggkPWDmyCxbxj8uB0CXpSYQOKWACuwaxhVMAMcFGHExgQE4jIGYFDYLQxHgBxABYMREMhJP/3F5VNxI4cFVGICeSYMIG0BenBJBKRijAJcGAcgFkBhKiYwOhCINgEhuMfBnCrGRkxAILrEKAYsUdMNo5j+wULCmqgTwwAY0Qn34CaoxASyn2FciLEDHGOEA5C5jvsBbbCgsFXcowaBAGfAJtsJ4AFjB9hnXM00IBCmDSCJbnmPMC+0pcQEwjQCQGBPmR8OEtAzMX2Ag5iCQNxEAaUY98wR88laZO1xKg7Lx1cO6wxmmHWoFkA5rsGABXXtUMAfa4j3AbFhgAREGxOmBYGmrlOeCUPKngB08r4huQ8ACLYXtou/aQUWlL3CODHuGAtrlrkCNDJuZR6JayKuzlhMIO3CznHIwT6kHeaG+WUO+I+9ikuoVgCWxNixv3iJEg9IuAB7ibUJOOKgAeFf3LXpm7Z2JaCdNcu6YC1zaMCBgBITyBpkrHgGsGZZL+xhxsezzQWBAFHWMWwuzB7vKQ4BcBnn96hAIAw5tgaHFbzzWJu4wBM3BoDX5QM0sH379qqrVs3IXbJE5kF+fq8Leni8E19fb1939xd3PD0Czh894bn93bsg1pKp0k1praysen9Vre6Qrv3HWOctWCwCC6gmGtRgkK4qNicvMLe3b2TSyN6yc+taWEC+w9gzn5oFVDTY+4cfGwwaOHxclnwFog7j0QI/pYHQMbm9k2ULZgYunT9zvrv7O+Ww7QNmSb8lNjSQ2EEgp/Nzm7bv3arPUCdbTmpMxf9Fp6hXL57JpJE9fU4f2dvP29uTLyZOvrWSmEFg1ey58i8ePWNd3gJFSomFhYVUKxZzJtDZu5vY2TvIH6vnbXjy8B4GFEb6Z5VixYplT5Ey1eO+g0fKN9Vq/icQ+ML5udT7/mup3Tel5CkVVpdHKzoIjHa6Mfz4cuELU3FLxIUGo03tDgqgw6gjJgdGCUYLo1QBgcQlcQ8MB5OBMYqrJV/8MQGBdBiWB9aa9YqLGPGKipGGAY9xjAHJqwYQA/ABoGC4whLAytBfTvlx+wMwIDArjAH2EGYE8AQrQJIT9VgBGeaAQPREbKL6lRcTEEifyKhJzAdgEkaDeYANRdQgkIMh2BHGAnhRZwfFkCYJDMwtJ+AY2LA7XIPhi/4BiYgaBMIcAaKxUphHnsH9zDHzps0OCkBRknEABGEmeX/zPEAioAYQAJsFqAGwAAyYq5iCQNxSYUXpP4Y6QAowx+k++mL+YJQBb7A+9JVDDEUAcejLmDsoumBdAaq5Dr2pXVVpwxgIVNwKTW0qgCB9U5gm1iSHIqYyl+IKCugCyLCG6C/gibWAALg5YOA6gD0ACkCH7o0JhwPsG8AncwvTyT5kf3OQYkwAgawd2Er2DH1g3/J3svSy1mC7WRvoF/YYZlZbu1LZt6x/krngGg5zyyEvByTsPYAahy/0i/bZd4CymIBAnkN5EMAebbBnWIOsccBlVCCQe2G6uZ6DDlhO3mOMR2dYTK3qKP5+8ODBGjeu7Zv82mVvqcIF30i+PNZibfP+QPbBAz85cMj96Z17fst37XYnKZjWpZGLK2XJlmvSz+37VGjU6heTLKAxNlDpWlBQoJw7eVj6dmoY4unhxnuTfY/3xOeSvClTpp7tOGlmze9/bGCVLBnnMeZJBDfREJGD+3bJnGkTzp09fRwm39Q+Nq9x/ar/pIHosM1/ajwe3FwhU5bs650Wb89eoHDJJBZK1iMVPc8YoisPwTWbf18ka5dMP/zw3i1OFk0l7UisIBBjbF77XqObN27T2y55ilSh5kH1YnZyfH9OKVokatcCf/8QefrMX6bOfCku3vUkIMDv7f5dfwwL8PPjpFUbj/HJl92yZcuyv3795vHJM+dlxtwlYu8QVjcwus1ljAnkvsnjRsmu4/Ok1bhiYqX68lEGpoNAs6cY4IbxGp1bFCfxfHHjaqcV/o7hjutXdIk3ousY7qSAOECJmr0GBGIIw+qxVxSXQdoDBGLwwqhh1BI3pKx5xV0UoKK0B2PChsJQ/5wCgMI4xniJrT1KkhAMZJLCmCoHg9EPCwm4AQgS06jOxqjE2XGyDshiPgBziigsqDqujzWEKyFj+RDDWokJhG0CmAHolSQwynNZq7i/wkYpcYMfOn+AFtYamS+jEg4JcMMElEYlvMrQE+6O6D46zwuuR/cAZ/VYWL8cqCilDXgmn7PGozNueanSJmykUrPQVJ8BUsr3MPOlZfhoC5CMW58xjx1tu7jhwrYaK8/DWAFe/KsA3Q+dNw6ledfwntFmKo2uTe7lAIM+amNYo7tX/9yggQcPHtTa/c+mCUEB28tUr/JOcmS3EexCrbx9Gyh/7XTzH+n4fOpLl0AOjNTzldbKyuaXitVqD/llwAS73PmLCE2ExwMamlMAoDZGUHmWp4e7jB7YSXb/tRFCAVuHg8RPWgbLyMIY+FPj5v0HDhubMUdOiHrTEik+0PCH0DjHVy9l/qzJvhtWL5nm6elBOEZM17u+ZmNJA9HZqbH0mDjZDMbAjJadBzTr1McxWdJkdhH9tdVdVjatiWGQvnfWxEHepw7vGeDt7YmLjDEWkLsTKwgsmyFz9mWjp68rXrRUebGwsJQAf18Z1ftnyZr2opT+IkhKlbCTbNkiej8FBIbIs2cBcvGSt9x/lFRc3uUSN48U8uzx/UP3bl/F/QUXnc8ud+/eTXH16tWx8xcs6tW1Z3+pUo3cFB8OAp88fiT1aleUBiOzSI4i2sN8ER0EfvYpj+0OKCBQyUKpbl8BgRiHxgRmDDdD4qdggmC1YL1wM9Ulag0Qh8gBAUwlbBFAGzAO4AE8xpaoQaAWkMTWM9TtEGcDe6fE5Zl6Bp4UCPUtP4UAOmHOYLgAKriMkvESt10l821s9EMBgQpTHBtt6m0kAg1MnTp1jgTt716t8iMpkN/aKABU1ODmFiTDRj59vWyVq+LKzUehLGDm7LmmN23Tu3TjNj3EysoqDASqgSBXJgm7WPE+U5MNwcHBcvbkIend/qcQL08P3k0w8niLfG4pmiVr9oXjnOZWqFKtloW1TcRyVqGd06A/U8li9uzcLvNmTDp/8fxpEkZRJkiXz6CBxAwCq+fOX2TR6KmrcxcoAgtoEW61Kyc26vkwpajAwABZv2KWbF6z4M8nD+/hpqUURTY2nYkRBPKWGFu/ZffOrbsNT5U2febQl2GAv588vH9Trpw7KnevHhBbi7siQdpkqtYSnCSDBFsWlOx5y0nmrDnl4O4tPicP7vzN29sTY9eUP/4n30qzZ88u5Pr27c0Hj57JRKdZYmMb9nKMSWIYJbaUf4cN6CFXn2+RJsO0uRd0EPjJJ/fjPxBjFZdIY1+ExKPB6qkTrah7BNuGuxxsplKwXC8Ubf6cEauICywbltNo3HSVrKTmtxL1lUqxeGL2/iubbE6fYIijY8vMaedjXIM7KO6h2L8RhuNoAAAgAElEQVS88ElqYoxh+y/Pxq0TF+rPkUDjv/Rbv/czauDSpUt1Vq+aMK5S+etfVK9qLdZWUZvHwcEi5y96Bf3U5MFpV9dAYofJ7Jveysqmd7mvawzuNXyaVa48BcPAnhEQqAaFobaC6nH+fr4y6Jdmsv+fbRxG4UrPoffnZgHpJif1I5u26vDLgCGOaTJmUie/jYT/TM4mNo7raxeZPXWc76b1K6d4ursTGmHME+czrojE8ejECgJxSVnSbcCEho3b9ExGjJki6gyg5iSFuXvzsiycNvLlycP/DPD39+eUUx2wr11FiREElsqSI+/cPiNnlytToYZFaNylQULBYICfPL5/S5yf/SuuLi8jgCZLKytJlSadZMmeRzJlzSlnj+2VVfMnnLp17QIvxDhVCPfgwYOpTp48OfDw0ePDevUfKuUqEJoTJtpNpj4Z09aZ5BSNz2/fvC4NG3wlbX4rJJnyhLmXKqIzgYnj5ayPUteArgFdA7oGPo0GVqxY8duTR1sHVa10S8qUNi/ezdU1UJq3/df58FFPDjc4dKiYKUvORU3b9S7cpG1PsbK0+iAQeOb4AenZ9scQb28vPD1IbBZdSMOnUVLYU4qlz5hpudPMJaUrfYNNZ4QNNNIbbVwgl+zZuU3mzZx06dL5M7iuxymb7lMq9HM+K7GCwPp5C5WYPsJpRc78hb4ITVKiTggTbrirtGNMUbCA65ZOl81rF65//uQBrjXQ9lFJYgSBw2o3aNunTfeR6TNlyx0paUqkcgomXG9fv3wmaxZP9v5r45Kpvt7e+OArBbw/5/6J8OyZM2eWefnq1TkXV3cZPd5JbG05a4haIoBAVbkRak726d5WnAMOSb2+kD06CIxOl/rnugZ0Dega0DWga+BDNHDgwIHfdu5YMKhyxfNSs3rkMAxjbXr7BMuSZS4eg399TmbW6VZWNn3KVPhm8ADHuVbZc+ULLyumjQlUyAZj7qAhISHSvfUPcvTALth8EpXh2h2b7tIfoh71PSRoGtno59Y9hjlOTp02nfGQYlMxgeqG3r59I9MmjvLb+sea3zzd3dGhzgb+19mJ4f2JEQQSML+s96/T69Rp3MHG3iEsT0B0rJ+aIVR0fOfGJVk6a8yLowd2DAkKCCBtdnSpexMbCCycInXaGb1HzKn+dY2fLG1sia/X1GE0KFObfEfLyB7Zu02WzXI8effmJdyHSPoQ5wQ2cNeuXd1v3r4zrtMvfaXCV5VNJhVSp1AOf1mqQCBfBNeuXpbWrarJj/1ySb4y7zOF6kxgnJt6vUO6BnQN6BrQNRCPNfDo0aOiP/30vVPPrp61mzXBuz56wSX00mWvoK+q3SGx0eCMWbKv+rld3/yN2/YSK8vQstOhNoDRxDBKrUBN8fjTxw9Ij9Z1Qnx9fSAVKIdD1te4JgVTp0m3YebC1cUrVq5mYWWlrWYTOTZQGYAWHMIGzp0x8eqVC2fJiKxOGhXXxpwg+5MYQeDPJcp8NaG/47zceQsWlyQG9BGhQLwy1VEkhAkM8JeNK2fLxhWz1794/ohsbOaUKkhsIHBg9brNB7TuPipDjlxhbFYE5s+EfrXsoMvLp7Ju6VTvbesWzPD39SX+icx+cVJmzJhR+bnzi8MBwRYybBR1t6MWowCQW0JEfH18ZNigHnL8wmap0SaXFP6K5Ih6TGB0OtU/1zWga0DXgK4BXQMfoIE5i+bm7N6quXkgkPbv3feT4mVvPLayslnzxf8qDR42aalllmy5IiR8UUCgOgmMctAdnjXU0NmOTavLmeMHiP+jlAq1I+OigHAnNmnRvuuIsVOTJ08Bt2JaTCWH4TDcw91Npk0cEbBj64Zpb964UDv2v2ZHjov6irN9SmwgMFMyO4f53Qc7fV+zXovILKBhmowCQmUKDRq7c/2iLJ873vno3m2/BgUFUaPHnKDdPOnSWd1/cpe6uebJ9Zs+0n/wUzl81JMsgcbqGJnXUNhVv3zTIsfcOj3IjG6+DKhwgBpIRo56omyjaMrU6Z26D53+bZXvGodmkTLFtkZyCVU1y2cnDvwlC6YMO/nv3WtxlgVUurxz584Uy5Yt6+TjHzhl4FBHKVqcrO+RResfbyxOkAxh169dlvq1v5asRWyl7aTiYp3UUs8Oat7SJUlTGPUcJqiY+m7UMFOEjUg9PoLS1UmG+IIj4xvJJSgyrQjt0S51jaJLac89tB9dLAcLhOyU1AKjqLkpoXA8tccoWP6phVpt7D30R/Hw2JCoag+aap8sBGTJmxjDDlBAGx0b0x21+kqaqVfWDpk0jWUlpnYcRdyVjJsx7OInu5waeax35lIr1P7D8DT22SfrYDQPgi3AE0SbgE0piYHrHN9XMRFKPJChEB9A1ok2Q5m6La5lrj/1PmS/KHtG3R8CxsloqxbKYvCOop6iImS+pRYhoEKtH3z5qD9HGRq1kJGMmpjUIKWURmKRDwWBAekyZHZt3mlgxsZteomlpWXEbKCazKDaYvEoN9TWObRberevJ/7+fnxvwALGZffI/KlTp90+Z8m6QuUrVU3CmE2BPe3i0RaTP3Zor0yZ+OvjKxfOdjTUfY2uDE1iWY8ffZyJDQT2LF+l9uAuAyZlVVhANTAJ3YgqlRtzAeVjWMAta+bJmsVOG16/fM6XZnSxgEqr2dKls3oSExC4cfNbGTfJWe7e84tvIHBAjbotB7XoOjx9jjyFIjKAijY09RiVF6F6HlxePpMNy6d6b1szd46/vz9fgrFVc+yjba7x48fXfu78YqdDqnTSfwjLw4So6uYoV2jdRD3c3WXMiIFy5Mx66TKrpNjaWekg0LyZI2YUUAVDD3ijxALp6Ik7UAw4gvk5wKFQNcH3ihDMSYInCiGpMxcCQDippF4cxdmjEurZ4doCAIlKqGf2t4g0iwbcYKhxDWn2P7XwXIqEk6lUayx+aF+0hcvNaYc6c2RQNS9g532LzAFGFbX+tBITEEjpHwxj5ksrZCumeDiHCnFZKI7eQ3MYovSXGCT6rz4oiWtjoQYvBzTaDLgcVFB7kRqZUSVnMzYeMvPiqnLE8H6IqmYZIBBwFV1txdjWG/ulqpFG6QfMCfVBAQzEt5QyXMs883ekq4jMN2QSJrGaItQWvGDIjqtuHvCHzYFuKOidWOSDQGCp8neldPmqMvS3ZZIhY9ZI5SBCM4GqgCDKjEA2JBHx8fKUnm1/kPOnjmAZ8M7lYDAuCyGNI76t02Dg9Hmr7JPZRZ1MRwv81APz8fGBDQz+a/P6+a9ePZ8QR11g4/JcfHDfEhMIzGNnZz+79+h531b7rrGlbdKwAuWmEpOEfmZCrZfPHZUVc8c9PH9i/6igoCBqe5l78uiQOpWlx9H9BSVvnuiThvj6BctIJ09ZsthZfNy94xMILJYqbfqJnQdM+b7aD80iZQRV1GoOAD9z5B+ZNb736Sf/3oGBiRfZo1atWmW/ePHidg4p08zu2W+IlP1feaMrSXtqZixOEDbw2pVL0qnTt/LTwFySo2gKHQSa97oDBLYSkT9Vl1PAkd+rGIquAwKp60nNMoAhgBAxBQLJ/gZgnCwiX4gIBqkpofYZ6zVzNN0l2BNjjS98Y4dJ+Q2lCxobAYGwAJzYU6T6YyZK4sue7G3nP+EeJGUzOkTHilFvDgiksDuFvQH/itt4VCDQ2PQAMtG7tjC5AgLPGlg/Ple2sQICm4tIEcPztWUalILeMCvUsotNYdwwkRRz134fsZ5ZJwBh1lh0IJD6gvjDqcen9BU2lv+od6ithwsbB0iiD1rPGNY5n9GmOTUYaQuXFZ6jvv6/gED86akNSf/U8fv7DKByXhQTwhp6YhiDFgSq9WuMwaDuJBYyh0ewdLEpCghkzanZUQ43AHCAY9YaIJADHOahnGEv0w9jIJD3CsAS9h/AzX4y18aJzbF9jrY+CARW/eGddB8yRWrUaSoWSSwiFYYPrTevgEA1AFSFxGxeu1CmjOknvj7e1AME8Mf5A28OvpLZ2f09YerC4vUaNbNIksRCogJ72glV20CXzp+WMUN7v7p88QwlkfbEsWQ4n2MtfpJnJiYQOLjKtw37t+vlmD53vqKRs4FqNKEFKMps+Hp7yYbl02XVvPFL/Px8eUnG5MvcLmlSC6++PTPIyGHR2YYih496yKj9leXMjqsScv9sfAKBfavXbTG8eefhaXPkLRyeISsCyxqNvvmYjKAbV8zw/mPVjAXBgYGAwLiUISvKDbp58+ZGZ8+e3fTGzVsGDneUlCmNkRBhTSj1AZUGtXGCb13fyIypo+W681ZpMKCgDgLNezUaA4HcCeijnhMMHCBwlcHFkBPzQgbGyxgIxHh8ICIY28sMDCGGlTEhe5p6rQJmyGjL/RjguNtVMBR1xw0NQAlbeYkU44Yvf/oCMASQYLxiQAKGFCYQRmq5oU2MZdwUFTfJjSIC4wNbicGHYfqjwUVM299+IsIpBUAPdzEMQPrkZLiQNnCxo48sYgxh+o7LHEYz98GQ8jtAQz1u3CZXGhgImisjIucMYIVyOoBqYy5ujIuC96RHR3ewoMybGgQCEmBH0Av19zCGDxh0hZ4w2mmbun9RgUCuQaeKXhcZ2gMsoVfWCf1BAD27RaSyYdvyO/ohcQMgkLkDiGG8Yfjjuqi4z3IdRdxZe4Ao3DK7GeZGOyeAjB2GYuqAUQwi5oQDRxgrfsfIBxxxmkmdSYxG+sHvP6hqHeKKwBwzP3wGGKHmpDG2D9BK24yD1xDtU+sGFljRL/9yHfuAE3va53XNfKJD6iAydsCwwpjSdwAIwBwgOEhE5hgGDdhgXLhYwlTxL59zPYcbXM8BDbXSEDUI5DuB69Eta1xhArkOd0gOAVhHAD4YfOaSeWU9NDHMJYdCuFojMIEcELHXCej+zgCaYB0B8OwhLRPIvqN/AHul1iRzvtiwFv4yrGH6gj6pJ0c/WcuMmzWB0Zve8DOHPca86vibMXvNFAhkPOy/dQb3X95VvDMAitTGBPyxT4yBQNbHr4b9jH3DOqaviUFiBAJ9fYNlxZp38vu2AjJp0Z9ia5M0QixgeLyftlC8Bgh6e3pImwYV5cHt6xISEsI6Y93EB2GI7fIXLDJn56FLySjrFZ2YyhoaGBgoMyaPCtm6YdWaF87P2NtxMSFOdMOLd58nFhBYNnX6TJP7jZ73zVfV6oUVhjeRpVL9d2OzeeX8MVk+2/H2ueP7iP3A2DLXDZrm7MTa1itzre9lbuvLUruW6WDaq9d9xHFFKvnHppMEndoqcmFHfAGBxZLZOYzvNMCp7vdNOiexNOg6VK+G/2kXndHMoPionNovTr92PPvi6UNiHuJV4d9z585ZL1y4sIOPn//8qrXqSp16kb3EtOAP9ZjKFEpsYJ++DaRym1Ti4xEoK4dexSjG+P0guXbtmkNAQMCFUqVKRaw/8UGtxcmbTIFAjBuMOwxHBQQSA4jxS9wrxrQxEIhRqMTVYFjCGmK4mSrKrWUC+VInRhADy8XA3GHkEgOBkck8EJMFSMSgPmH4EsQoBFhwOoyBjaGd0QB+MBaITcRtlf3xs+E+3ksAOwxOnoVrF8waMSZaASCQbAnDEAYIA7y3wa0M1uCewSAGHMEqADhob5oBBKJD+gibCsBTC4dk9UTkS8Mf6RcgiDGbcgcFeNEO7ANGKv3CIKDvCggERGGw01/aYtsAIACh6IdXDAwGY2Hc5oJAgBVgARCEsQwgYF3gSoweAH3K3xkSQAMQw7sZEIixzPNxA+5l0CtzhzDXFKXHKIdlA7ACbOi3VgCBAG50h76YWwAxhjxAgz4BwJgT1jOgHAOf/sHY8l4obQBwsNFKnwBBgC/cok2BQFgyrkenMGSARwATbtSAOwAm+sWlEABEf3g+a5h5gelijeNeTf8BkQBegDPrl7XA3BELCyBDfxx+cIDBGAFgvNuIf0VnrGPWCgcIAH4FBLIW0bECPBV3UL5UiZ0HdDUyMFjMD6CSvQ2oYV9w+AOgQ7+4GAPGONTAiuUZsL3oFrdu5goPANpRg0DGzdzwLyx5B8Pe6GwAgcwvumJPw4wSiwmoR/+sZQ6DWBPMI+uc/YF+aEsrHwICOYABHAMyFRAI4GWOmX8OIYyBQNYvn/POYz/w3sMVPDFIjEDgy1cBUuvHd9Jp4GIpX4WvlYhunxGSvkQBBDetniezJgwWb29PDpnqxDPm1TqJhcXFKbOXF6nfpFUE8y5K49hIOIzzsyfSvX2jgCsXz/L+4P0abw7+4+vmSCwgcFSdJp37N+88JHnmbLkjsYDKxg39N4qZfOf6SjYsm+6/bsnkpcHBwXxBYPjEROzEIbWXDN0lac4vk855tkvXTuklY4b3OVc8PILk73/cZMa+gnIlW0cJyVpU5PchIuf/ii8gsGfV75uNbd51RMqcebHJ3rtBKIpSx1qaYgffuDjLpmVTfTYun4rBiVEaE7Adkzn5aNfeu3evze+//77i3sNn8uuYSZJCzQZqRhNlohiylrx5I4vmT5X9pxdLiaoZZJ3jjXAQOHr06F+Dg4P9xowZo7A3UY5p1KhRFoUKFfJr2bLl66CgoOgp6Y+moY/asCkQCOhpaTCS1SCQeC5czzBuOcVXxwRyagQDhoGNocbvGMcwZDCIGL9aITZH7Q4KCKRPPBuhDQAPhjBsH6AUY5D4G0AgrAGGspJYBraBL0aMXow6jEdAhyIYnrSPYUcfYW/YNwhMHQYzhrRW0AdGvuKzDHhFDxj3uIDBSPI7LBKsIkYhRjYAAKMZgARYMiasLU5zlVR7vC8BWIAcUyAQZoM4TOpjAUIAuYqLHYYzOkUn6E8BlzwbHaJzhZEEFCnJgcwFgTCv9Jd5VoR+YhDjAgzIwsVYSdCFMQ9DAmADBALGFVaJ+5kDdA8wAiQB2hXhZwASOtUK+tmmygwI8AYwKPubZ8Iq8x3E+mG9AAwRXqn8zMuX9a0cBijPQD8AZ1MgkFgkAA+CMQpYYv4AV7DVgDbaZs3AovIZegdYAOQATAAoxe0RVox1gP4UQVeMgcMH2gNs8DcEkArYVF/Pz+wfgBwADbAIGGX/wHgjCgjEcASoAbaUPvAsfua7RBEAGnsN8KcGgYoLMow4wmEM7wPAOiwqe11xB2W89IFDEEU4mGBfcA9AlIOQK4YP0SHzysEE7pvMKV/+iqslbCIAHh1q5UNAIH3mIIfDIQUEAoR51wDElcQj6phAQDgHHuwZ1i+6BIxzgBWV+7uRLsfLP5kNAv39Q2T6nNeybXdembH6oFgkSRIe96fNAqqOCUQr6nhALy8P6dDwK7l/+xosIKA8Puq5brYcubbuOHjRMspMoSpDxxTdvXLxLFk6b9pB52ePeddGlaQpXi6wuNbpxAACK6fLkGVC9+Ezv6ryLQeDEWsCRvjdMDvGmCnqth3dt02mje52wtXlJcbF0Q+YTDtxSOMlY46J+PuI5c2DkvHWWsltzXdamLwJSisP09cW3y9+EkltsC3XDo4vILB42nSZx7boPqreD427hCta7VobiQU0TEDEv4fIlXNHZVz/ZuffvHqOQfYhuv6A6Yn9W0aOHNnF+eWrOaW/rGz1U6Ofw0uSKE8y5hoRIVMoFxr+cO3qJRk+vI34W72QKwdeqZnAkTY2NoFr1qz5rUmTJtFm1QIE5s+fP6hly5YvzIhZi32lfJoWTYFAjFI2FmyAGgTSK9wOyQgKWOKLWEkMw7XGMndiLGFsYszD4imCIQdroQWBGOxkH0RgGzEWYZ8wmknqAHvDuwUDHcYCFklJUoGhCZMDCMQFj5+1GRLZJzBggEAMT0AqgmsezzUFAjEGMfgRDHAMa0Agp7AY6DBqGPmwihjbsFkKCKSPAAJTgkELIwFYAAArfYgqMQysA8YzbWNk444JWIWRwHDmP9rBmFUydQKmVogIrC5ADsBGDCjAxVwQiMEPwFMfpqBL5gI2hzZhbLgOIasoIBXAAIjhWYBxRTCuYezQJaBDy/CQeVadkEi5D5DB9YwHoQYteuSQAEGfGEfoiP1+2UhMKPoC0KF3GCpFWGusH1MgkLWg6JT1CNMFyGOsAEIADIwe+wsgCxvO2uUgAFAFS42+0QdrBCCvxK2q1wj7CXAHCOSAQkmCgb45KGBvqQX3WA4G2Jcc2DDH7C/lIEQBgbCKPI++KcAYwMPhAu87tbDXAWVqEMiaQb88AyDHAQgAHtDNuNi3CgjELZz9qc7OiXspgBVPAbwE0KW2fjD7kfbRjdodiDnF8I0tEMi40Qf6VYNAdEC8IDrCKEKPrFGE7KHsd61wPQdMCV0igUBqAc5f9Ery5LaVGtVSiLV1mLXy6Imf1KzjKsOn/imFv/hfeBwgnylJYJSfQ2MCjfwdu3LFvImycv4k8fL0QPe8v+Mr+7W718BRtXoPGmX0yD6qU3y1B5S3l6d0bFFHLl080z7A15fvmpgmekroazRWx5fQQaCDlZXV6Aat+/Zs0r6/Teq0GSMV79bG/plSyNOHd2TVvLFue7avwaXjQ9OAvweByjT6e4u8eigS4CtiaSWSKpNICk3isfgBAi0tLCy6fP1tkwktuo5MSSxg6Esv/H9mgG/Dta4uL2TzymluG5Y6YfQY+0KK1U3wsRvLkCHDwNp16k/u3newZM8JrjAiqkLxyqdqd1F+9vRwl42/L5cJjoPE19s/Aghs1qyZY7169Xr+/PPPSqyNyWEBAp89dw5asnhRYgOBgD+MOVg09KQFgehMMXrJsKeAQJgYAJCaeaMtTu4BZRhbWsG9k7YUphXDkJgono3AxhCvBnOkgAP6huGM+xwsAsBGYRF4NmCL53EvgBVmTBFO8JXkE7EFAnFzA9zi1gfDgmC44i4GCwSIJV4R1s2UYPBiVDNGmAl+RqJiAjG2FZ0APnAPRRewfxisMG8ANcA5TCRMCsY6fSRGDMGdEKCB0W4uCIQVgvFVp/+nnwA9WDdAIOBKAWMwgQATWB1AD6wpIFERAE5Ng2srxgwvduWQhp/V41TrD5CB0a3oyhQIBHRxsADQVAAj7QCiAEuwkPQxzE8tTIhHAxCYAoEABoUxY23CdsFOwL4CxJTMkqxDdMM40DGMk8JaA845kCBuEPaONcIaUoT4UkAkjC86Ys5YswhrCiCp9p9HvzDj9J1xcTDBfHMYoBwEKCCQfjB/AF++hJgz9MdJqzorJvub9x9slxoEsqfQP20wlwAlWEeAIONUu4Oifw4j1H1lv+I6C4BUQL6S0Iz1i1ss7cPyf0wQqMTfEucLGNaCQMA87yP0z/wCAumfMh/oTBH2MOOJyv1dvX7j88+RQOCfO97JoOHPJDAwRE4eKiTp01uF/vyr40u58bi6DHfiqziyG6gxNlC5LvRfTnKe/is9W9aSp4/ucdAEa8+eiHdeT4YJr5gqTdrDu49cs0qbgS0ctaiBn/bKLRtWytTxw+++evmc9zjvZF0+kgYSMgjkhVa3QLGyY9r0cCxRrvL35ieDUXaoQekBfr5yaNfG4BmOPf7x9vbgCwtj7UMkMgg0p5W4DwJZR6XTZ8o2rnGHod/V+fmXCCdh4epUrTZT7GBQYIBcPnMoePLQNpfeuDhjkJhTj80cLX62a2ADb9+9N7lilVopGjRpIVbq4GlT4I/eGvGZv3b5ogzp21Xu37255dq1ax1z5sxJfbuROfLkcyxUpMiIlk0aTW/dunWU2feaN2+e89DdFw+fnz2Q0EEgJ6sKa4ObF4Y8gAGjkuQdxkAgYAoWD/dHQCD6BQDCkAB+1ALogAnA3UornPRjZMH0YPRhVKlBIGCQ9Y1BTFwSDBIGMOAOkIHbJfFIAD8MNoAm7pQY37AHsHWw5FggsHcAHsYLaxZbIBADUknIAjMD2MO1DgYHg9ocEKhayRG87U2BQJhVmC3YQIAg7B/6A1Bg6CslItAJTCi6AmgAQDB2YTzRPQAKA4LvAe41VSJCnRgGwMY8wewCMnCdo02AAYwKgALwgl4w1ojfgR2DtQMEws4yj/wN0A7zyb0Y2IwJlogkKRjTAH2YQphfrcQEBMJQAlgAfqxT1jQMFzpAR8wbAIz1w/wxvqhiAlnvsGEYXowdtgtQyP2wiKxbDkBYF+iHPQKYhVGDOQSooXd0wzrlMITxoFuAIfMJKAKYsp+0IBBwxPX0gX8BMwBWxsDv6sQwxKUC0DgIoE9KYhjenLgw4tbK9zXAi0MYBRyzl5UYXb7L1SCQ9cJzAJCMi1g+nk97nTQgkHmkP7i1MpfongMarkNn/J1nM1ZYQeYeYI5OWBexCQJpF4YWAUxweMr7hoMcRAsC+RvzRB9gnpTENzCyAGk1+wLDDdtLm+x5JYlSvMjWHcMv/gggkEyX/QY9kZQpLWXr9nfSs3sGadcqrVy55iPfN3grs9Yelex5CrzPBmp4mDH3zwjsIF9EgQEyY1w/2fHHiiAfb0++C/BS0bLGMez+573c0tJyW8v2v9Qd6jjFwsoqcmnpqICf+ouCn9s0qiEXzpzs7+fnQ8hFvNbL552VqJ+ekEFgTvvkqcY0atuvdcM2fSWZHd+H5icnCVdbSIg8uHNVFk8d8uz0kV281KNlWqJQeUIFgQ62tsk6lqv2k2PzriNS5MgTkQU05QIaPh+KwpKIvH39UjYum+y6ecU0GFeYkgQhBQoUGF2yTLlRnbv3kyLFITeMi8lMoYY3pJeXl2zesFrOHt8rQwYPXlCuXDlcdEZKoUqOP/5QW4qlshh27ezJOX/++aeSHj/Cgyp9X79AuvQZb2+zLy8yr21CB4FKPTmAH8AOJgMDGWMZMQYC+TtsD9k8MXAxPjF8jdX7w90Og58kJsZqi/E83OQwtnDzUYNAQCYABiYDQxOjFPdHgB7Pxyhj/QMkMMwxKumPwlIBankXAVi4lv5iZCKxBQIxDmG6MGJJmMGBDCAIUAU4NRcEwiIgGMeKROUOSmIRWEOYF9hW3rsYAtoSETA1ACuAAyAAtgYDFsMc3WH48kI3izAAACAASURBVB+An1gtJUmLek9os4MC2mFjmW/AAQybkuUSMADYVhLnwNZxP9sWsAEoUJJowAIDCBQXRI7G0RdgCPdKQCCxndpSCvQtJiCQ6zkMAIDCUgHeYG6UAwsYVMbDvwA1noexaapYPGOmLdYnjJbiUsw65n5YWFyDGTfjwxVS+R33VNYJrBsup0rJFe5lfTJP7EVtdlA1E8h42BMAPNg6jD+AvbHsoPQRJhSgypjUdQIBuuw/gB8umYBFGERi2zh04bBFYR/VIBDLld8Bh6x7DtQAvNzLftBmB+XQiPcDX3ocSrAfYak5LME1GT3hHs4BBp/DGvJvbINAZU2jL9hIwBzrUzkQNAYCuYd3EC7pvEOYX743cEnVCvuRgxlYQ/YuYqxuoZFb49WfIoBAEr/82PC+dO+aXl68DJB/9rjLxjV5pG3nJ5KlcE9p12uMUTfQ8Jg/VS1kLTC8ePqwjB/SERaQAyK8GmCl47vkcnBIcXjhmu05vqyoCRU3wW+aoj2PH94nQ/t0ePni+auvRPzYj/GVIY3Tc5pQQaC1paVlqwrV6o1t3nl4lnxFOKA0UhMw9I/Gk8Eom9jL0112b13uP2d8H04V+eLAIPtQSYggkDVULnfBkpMatulfpWodJe9F5GKoBnWH607rihsYECAXT+4NHt+/yVkfby++OI3VTftQ3X/W+5YtW9Zl1z//OJarVCNjo59bi41txDqRxk7IIsQGqn65feu6LF8wQzzfuWzu06dPn6pVq7aXOv0dJXtRKeh8QmxePxqSN539vuLFsXfCxM3NTZbsOS2FChU+fiFLVVvJXkRk6P8SMgj8rPOtPzzeaACwAuhQu3HGm87rHY11DQDcYNLM8UAB8APmlAyvsIjEKnK4BJBMqAJoxEuBw4WEJhFA4LKVr2XxsteyZnluIdF5lZp3pEPbtLJ2S2qZv/Gs2DkYyIVoSkAoto7CBpIMZubYPrJ3x0ZPXx9P9MkhoLEDofimXwtbW9u+5SpV/W3Okk2WyeyU/Ervh2EOklNqDQ7t0152blu/3NfXl8NunQ38CKshIYJAxlQ0Q+Yco+q36tOobrPuYm0TFvNsKiulqc+Cg4Lk1rWzIVN+7XD70b0buO0oWdM+dCoSIghMldTevutX1RqNbt1rvG3aDFkjAmsNyFbmwNjCe+viLAsm93t7eNd6XOFw8UpQ0rp1aye7FGkG/NS4pRT7ovT7JDFRZQrl+EuTUcvP11e2b14nxw/8LfV+rDu1bdu27qEgsFoHEec7IsfXy1dZ7SRPloxiaYhI9w5KItuvPhG/L5uIZMwj4uelg8AEtbr0wXyABgB/MJ248qnjPT+gKf2WRKgBTpdhVGF4AY0cEsMIwhaaKh2TENQEK8tYE6KEg0BqALZs/zCUfxo6KJOkT2clTVo+kJu3g6XHr3Pkh0YQ4aokMGYCwZCQINm3Y4MsnDo8yPnpQ9yzYZK1SYvis24zp06Tbv+oibMLf1e3kVhYcq4SvRgrMn/39nXp2upHr6ePn9YQCVASVkXfmH6F2RpIiCAwtV3ylN3Kf1N36M+dhjloXRPDAZ/qB2NK4G/u797IxmVOXuuX/IbrDi5A/zVLUUIDgZx8VsmZv/isRu2HFPvme7yQIiaAMVUCQssCEgt4/tg/QRMHNT/r6+2JO4o2O5zZizquXnjw4MGOs+fMGVGoxP9yNG/dUVKnJl/CezErUyiXh4g8enhffl+xQB7du7Hlzp07XvcK1WsVCgIRHw+RVw9E3jqLBBmyj2fILZK1kIiF4YWsg8C4ukz0fn06DeC2h2sm7om4COqiayCmGqBmKHGZuF0SI4wbJkk+dImfGggHgecueEmv/k8lc0YrKVY0WWieg21/uUnyDJVl1IwtkszePqIrqKYAvJr9C7WLDH948eyhTB/TS84c3XM/wN8Pl3Di1pUyIfFTaxF7bW1tbd2ycLGS053mrk6ZO6/pUsTGgJ/BxAlvcd60sbJo9qQDvj4+uOobDXNJCEr7XGNIaCAQC7dKgWL/m9i4/eAvK9VsaLwmoAqpRFCAksaXHRngL+dP7g12Gtr2qtvb1/jTx8YpREIDgRnsk6fsW75agyHt+jpJilRpI2RfNZX8RVuCA1Tj+spZpv7a9u3Fk3tJ3sHJaoKUAQMGzHvw8HG3Jq06S8VK34ilpWVkR/coMoUqQDEwMFD2794h+/7eJE8e/Ssn01aUcBBojuZ0EGiOlvRrdA3oGtA1oGsgDmtg+vTpJKq51LdvX7KxRitnzpzJ9PLly0pnzpx5NHbsWJIdqSUcBE50eiEnTnlKndopJV1aK7l63UeWrw2WIVO2SvHShH5GzAiqmJWm4gH5HLty69p5sn7pVL9XL56S1Ze47pjWm452jHHgglRp0mWY17RFx2Y9B40OTYZnCvCp+2rMVfTtm9fSrU09uXTuJNQrsb+6xKIGEhoIzJoqTcYBlWs3/eXnTsNtUqV9X2rBmBui2j1U0Sl/o3bLi2f/yqwx3d6dP76HrG8fWhJCO1UJCQRaW1ra1shTqMScxh2H5ylXNSwDuPb0S/035aWpVgovzKDAQDm0c13g1OGtyTZGwon/EncZi9sj9pv6999/20yYMGFEqgzZ8v7cqqNkzKSqM24E/NEDJVmMNkbQ5aWzLF84U1Yvmy8eVTrpIDD2p0tvUdeArgFdA7oG4rAGmjdvftTKympPUFDQzLVr10bJ6J86dSrjq2fPBl46d7b/xVu3V23dupWsqmoJBYG1aiSXjt0eSaWKDtKlQ3qxsU0i/Qc/FU/L5tK+7zSxsrYKYwHNYP/UNtHdGxdl7qQBcunMkUNBQYEkYCJhWUIUKysrqyqFin6xePRv83MXL0n4bGQxGR+oyYy+e8dmGdan/UNvLw+SNZFgTZdY0kBCAoG2ljY2dYuXrjy1eddROYqWJtwjTNTMkyl2KvQ6w/X+/r7y96ZF/gsm9iZFNrEisVWnJCGBwKwp06Qf/VXNph1b9ZoYmn3VaMylsZhAg7LDALfIi6f3xWlIc5fbV8+QPfC/xl3G0tb4eM2MHDmyzeFjx0e269w7T+Wq34bHrGqfqE4WYypJzPEj+8Vp7DC5lKGcSPWOIpaR0zIbHYnOBH68CdZb1jWga0DXgK6BT6WBo+0rVKhkkzOno5e1tdPq1auNlki6cOFCeudHj4bc3bun37lt22TNc2cyOxsFgXnz2Miipa+lY7t0Uv5Le9mxy00mzbSX7iM3CDWQLQwZXmICBD093GTd4sny18bFr965upDxlmzGCTl2NEXa9Bl7VKtVZ/SAXydZp0qdNur0nprcB+rF4+vjI45DfwnZtmElmYCxyRNCEp1PtT+ifE5CAoH5M2bL89t3DTvXr9+qn1hZW5tfF1DlBhocHCz3b14McRrW+tnj+zcIsgIIxpYkFBCY1NLSpm6ewiVntur1W+bi//smQgEwLcNqjB1UQDes67oFjkG/L3AkPTVZ1RJFBqhmzZr94ZAqfcN2XfpEKiBvCvyhM22SGHe3d7J66TxZduyKuH7ZXCQzZdbMEB0EmqEk/RJdA7oGdA3oGojjGji6pkC+Sk+zZpP7mbOMS5o27bjZs2dHsCNOnDiRxt3FZeSNf3b1znHsqPj7+0vz23dNgsCqVRzkuXOAFCyQVDw8gqRLT2cpUWW8VK/XXmysbcJtS5OlIAwKU39+6tDfsmTGiMC7Ny7yXEqvUEolIQumX5GcufMt6dxrSPmGzQh/VEkUoE+rFC59eP+OdGha09X52RO8xRJy9t1PuiYSCghMaW+fol2JCjXHte09yT5LjnwRlKhNQqIdtJop9PZwk4WT+/rt3bacjUr9otgEJQkBBKK+/GkzZJ1Xq2HX6vXbDg4F3NEyrCqlq/X/4NZFmTSw0cMXTx4AAJXC3p90E3yOh61YsaLJihUrx9dp2DLfDz81FnuH5BGq4GjdJLT+9GqgeOfWdZk2c4rs800rQeUaidhRozka0UFgdBrSP9c1oGtA14CugbivgaMXSpWolDSJhWxPkVLuZs8xKXuePMMdHR2D6fqpU6dSeLxzHX9xy9Ye+U6ekB9SJJe/XN9Ko5u3TYLAVs3ThI7a3z9Yps9+JcculZE2fRdIugxZQrN6Ryj8rpAImpqA3K8ciDs/eSCr5o6Rw7v/uOjj7UWmeWotUncyoYt9Unv7Jl+WqzRx4MgpGfMVLGrWeLX1krkJgmbZ/KlB86Y67vH19cZr7JlZjekXRamBhAACQ+v65MhXbFHzrqOLVKjRMCIrpRlhhF+N1Ag8uGNN8PxJPS97ub+jTh1FcGNTEgIItE/mkKJ90VJVpnYYNMs6Q5ZcpktvGNGvGiz6+/nK7NHtQ47sWkchXoppJyqZN2/err37D33XsccgKVq8pFhYRE4SYyyYWssUBgUFyuZ1K2XOxq3ytEQDkXxfvs8CakqjOghMVGtNH6yuAV0DugYSqAZCQWApe3u57eMjWx2Sy+2cuaetWLWq/4kTJ5IF+PhMO/b72q5Fz56W2smTi02SJLL5jatZIPDUGU8ZMzlEqjeZLSW+rC5WVtbhADA8HlBbEN6gZIVcCA4KlL83LZG1Cye6vXJ+PFFEFiXkvAdG1li2LNlyjqzbsEWnLr2GSpS1A40ECar/9PrVCxnet53XsYO7p8Ziro4Eui3MG1ZCAIGZUqXLPO7rb5t2aN7NUZLZpzAJSrRZKbWDf/7ojkzo38jv4d2r+BzjexzbEt9BICUhiqTPkmtl81/Gl/66dsSSEFEyrkYA4ZlD22XmqLaXvNzfkfr3UWwrO663d//+/TrDhw+fnilH/nztu/SRlKnDTh+R6MBf6DWqATo/fyqzZ0yS7c+DxadcE5GUGaMevg4C4/ry0Puna0DXgK4BXQPRayAcBHLpXR8f+cPOQe7lLzCvY/v2trsXL+pQ9uIF+Ta5g1gbjEBzQKCHZ5AMHPpMglN0lB+aD5bkKVKH55dQmECF6YvADGryUNy+ekaWzxopF07u3xoUFDjyI5AL0Wvo815hbWtrW6VQsVLTO/UYXKzad2FJBKMKEDSVMCYoKEhOHTsQMrJfh7svnJ+2FBFtdtfPO9J4+PT4DgKT2SS1b1igWNmZHQfOSpOzQAmzYtOYp8hlCkTmOHaS3VuWUOeHkhBmpRuO4ZzHdxDoYJvM3rF42eo9u49ebu2QMo1pwB2q5Pfa0TKwnm5vZEyP7+XutTP4d2+KoR4TzOW9evX6bt/+Awt+HTcjZ7mKVcTSyirS2CK8EKMoH3H8yD5xmj1Lrr72EklG+TMj8k07kcwF9GLxCWYF6QPRNaBrQNdAotZABBCIJu77+som22QSkCWrlL1zU2o4vAeAfG4OCFy73lV+35ZV6raZKXkLlwot56S2HSMBQXWmUIP94+HmKptXTpdta+fe8HR/O1pE/ozlEKP4MvEpU6RK075arTpjeg4a65A5S/YI/TaZJdRwlfpQ3MfbS1YtmuEz22nERkP9brf4ooS42M/4DALpe750mXKsa9J5ZJlqdduIpaXBgI7GDVGDT0Ln5eT+zTJnTKeHHm5va4vIrY80WfEZBCa1srKqmS5TrpUdh8zLUKJcTZNZV7X6NZYoZv2CUbJ52aQtgYH+FIZPyBmyol1Kw4cPP3/jzoPSoybOFjJoKaIFf/w9qlhBLy9PWTpvqqxZuVjeZC8rYpNU5PIekVK1RexThzVbpq5Iuhw6CIx2VvQLdA3oGtA1oGsgHmggEgikzw99/eRVQICUcrAPZwCVsUQHAosVTSrjnTwlf7nRUrHmz+HZz9WJXhRAqGQI5dA73EVUwkpfnTz4p6ye6+j24M6VuSIyU0RexQN9fqwuFsiVt8CYJi07N23RvodYkWAnCjFZSD4kWB4/vB/iNLr/y0P7duAWOuVjdTgxtBufQWByO4cUE8t+Xadrh0GzLR1SpHlP1atnzgggjABSkoi8ev5QxvaqI4/vXScOcPVHnPj4DAKzJLVPvqFmg65Vm3YdK9Y2tkZrAobr1gQLyJ8f3LogToMaeb90eVZO/P1jO+7yI07fx2l68+bNXy1cuGh9+SrfZWvRvpvY2Ni+f5CmXk4EgGgku9ajf+/LmOF95Jhkk6BsRUX+miLSfKJIhtxht9rai3BYoruDfpzJ1FvVNaBrQNeAroFPqQGjIDCqDkQFAmdPz979/n0/ee7dSGo1HizpM2UXC4skkewdbWbQcNdQgxH09OFt+X3+ODm0e9P2QH8/xQ00NFlNIhUbS0vbb8tW+Gpch18Glfjqm1qR1BBdQXnF5PH395Oj+3cFOQ7qcvVtWLmNA4lUp/952PEVBFpZWlo2zpyj4Lx+kzakypGvmEk3UK0bYgQAaFDf3DGd5MBfK7YGBQYCAj3/s1ZNNxBfQWCwhYXFr9nyFB01dOYu29Tps8Ys7lI1Cf6+3jLXsb2cPfLXGH9f77EiEvgR9R1vmt63b9+tIUOHF3R0WiCFi34RmoEMMeYmEVWm0KDgYNm6cZXMWb5CnmYtK3Jyo0jHeSIZ80bUhQ4C483a0Duqa0DXgK4BXQMmNRCrIDBvHtvuKdLmlwYdZ0jRMmEhGgrDFwHomSoULyI+3h7yz5al8vvC8dfd377GzqEmYGLIBhrdMk2dMmXqX777qengjt2HJM+cNUd010e2gwypQ11evZDl8yZ7r14y8w8R6ZPIku2YpTdzLoqvIDBT8pRpD3UaOr9guWoNQrMqqpOSqAdlzBVRrZgzh/+U+eO7vHz3+sXXxBSbo7T/cE18BYFim9TOpcuI5ekr1GgSof6iKb2Hgm0jmVmP71kva+cM2//q+b/tRORp1OHB/0HT8ezWR48eFZ0/f/6BS9duZ5i9ZKPp2EBTtXVUsYIe7m7iNH6Y/Ln/oHg5/yvSb5MOAuPZetC7q2tA14CuAV0DZmkg1kDgqFGj5uzc9U/34l83lRr1O4gdiQaNZf80UQ5CsXluXjoui6cOcrtx8cQcEflNRDzMGknCvwirsHDWHLlGterYp0nT1l3F2ohbqNEYQY1XVHBQkNy8djFkypgBz86fPjJZRGYnfPXF/gjjIwi0tLKxXff1dy0adhg0x8LGNlmoVtSAQw38IgHC0IvDFPnq2QOZ1K++PHlwq0VQkD8JYYJiX8URWoyXIHBgxYNSsVYz6TR8iaBvk4DbVCIYw/zgdjtjaFOvx/cuN/Xz89uts4ARV9usWbPybty06ULdxu1SNG4ORlYxgVEUVo3EDIaI3L97S4b37yyXzp2Q4AHbdBD4kTe23ryuAV0DugZ0DXwWDcQaCCxQoMCcEhV/7F6zUXfJkCVnuEeOUSCoYQIV0/LFsweyfuF4Objz913+fr79PmKOic+i7Fh4KJ58P5QpX9mxU48hX1SoXNN4olAzisn7+frIgd3bgyaP7nv6jctL6i8ejYX+Jaom4iMI7Jw1V6FZw+bssU2XMSzDUASgZwyImAAnuCWe2v/HUm8vj4GfiEqOlyBwUKXDMn3zA0mXKYfxZDBRgHD1/KyeOVCO7Vrz29s3LzgZe5uodpqZgz1//rxrm7btUy9cu0MyZc4W4a5Ip2OaTKHqAqvBwUGybuVCmTttrLxuPlMke1GRJFT4MEgM3EFXrFgx6PTp0z22bdsmzs7OoQ1kzJhRGjZsKBkyZKg1evToj5VIyUyt6ZfpGtA1oGtA10Ai1UCsgMB69eoNc/UIHFrlp+4OJSt+K5YWFhG9nqKpBwhQ9PX2lEO71snKWcNvubm6kA0UV8WPTS7Ex2lPkTRp0v51GrXq277boOTZc+WNFPsSbcZQw6hfu7yQ9cvm+CyePYFsoUNFJMxI0cUsDcQ3EFjUwsJy3+AZf2cqUa5W6CmNKdYvFHwYcUdUEOPhHatk3fwR916/ePytiPz7idwS4yUIHFzpiKw45i8WKoWarLmoScSjzM/x3evkj8WOV56/eNhY/Pxwu41uj5u1gBPaRY8ePUq9YMGCFweOnLD5fduh0OFFB/7Cr9GcnBE8Pah7a9n/5J34Nxj1PkMoN5gJAqtUqdIvT653476v5ZusVEkbsUsWtqmSWCSRo8d8ZeHSQLdu3ScGZciQqVDlypVdEtp86OPRNaBrQNeAroE4rYH/DAJHjRo16NzF647ZS9RMWrl2S8Jf3ruBRgf+Qr8Qw8iI+zcvyJyxXd3v3Di/SIKDh+lxgCbXDerKkSZdhokduw9p1qhFJ0lqZx/tIjOaMT0kRG5euyBznEa8On7wH7KF4hqqi5kaiG8g8ESDDiMrNOo0SpLAaqg3pzJgw4i0A1ODlkd3r8iskS09H9+90U4k6K9PWLcl3oLAlccMMc3Gym+YcgM1XOvu+kqmD2nsdfPq8RYSFLRLRPzNXJ+J8rKePXvaHj12zLdRy67yc+vO73VgpEag8qHiEqp9Sd67c0O6tPpRnpZrK/K/H0UsrcNuMQME/vTTTz3L/+/1tMb131llymgtHIyqJThYJChIZMAQZ2nVbq1/YKBF2qpVq37MxEqJcj3og9Y1oGtA14CuAZMa+E8g8OLFi30WLVrk9OidjVWDdsMkVZoMkQFgNDGAmECvXz6RNXNHyP4/Vx0KCQnpQCJ0fc6i1ABq+7Zw8dLj+gydWAa3UGNiDPipr+PzAH9/2f3XBpk2buBl19evyMRKPUZdzNBAfAGB9HNirgKlBkxYfSGsYqfGDdRcQOjj5SHzxrQLuXxq9xhfb88ZH6kovCnVx1sQuMIAAiMsGDMAYUhIiKyY0jPk5N71Kzzc3vwqIs/NWJeJ/pK7d+8G/FivvtWCNTska7acJmlTtQuoqaLy61bOl+lTJ4h7x8VhNQLZLFGAwJCQkCRjxozpbJf06oJK5a9KyRJ2Uc6Hu0eQfF/PWVauPihFixa1SJIkic7yJvoVrCtA14CuAV0DxjVw9uxZ93///TddkyZNzD0Qtti7d69jSEjIu1q1asH2qCUCCOTLZ9sbV7nk5RV6jXWSJPKlg4PUTJ0qPHRIKRExapS027695IA0WQv9VrVBTyn0RcUw21Kp+WcwNBWPJsX+CS8PYbjWz9dbju5aLzNHd7hqKGB+UJ97szUwpFbdxgO69R2ZNm+BokY9n7QtGTMwXF+/lBULpsjqRdP+CAkJGayDcPP0Hx9AIH38xtom6fZRi44lz12oTPgmVQ8xKnCibNjgoEDZvHRsyIGtSw66vn4OxXLfPDXF2lXxFgQuPxoQgXmNAMKNsK/oPCQkWM4d+TNk69IxFx7evtheRK7EmiYTeEMLFy60dnNze73/yOkU0xf+HimDljngT1ER1w7t1Ub+vnBDAjrMD6sVGAUIvHnzZvOTJ7av9Xw3Vzq1T2eWpletfSPHTleQ1as3wBfqINAsrekX6RrQNaBrIFFqwH3RvHnJ7VKkSNmyZUv3qDTQuEgRG7ekSYfed3Yefd/ZeYCImASBASEhsuaVi0x95iw5k4bV2/ULDpbbPj4yLXdOaZA2rVgmSSKAwGb37q2v07LSGZfngdOKlm0r1X/qGAEAhhd/NwUEFSMoJET+vXNZHHvUdnnr8mI6hEWinNEPH3QaEXHqPWxS80bNOyVNkTK10ZaiMioUT6gHd27IktnjPfb+vWlqYGAgReTDTgJ0MamB+AACs9vYJtvW9JdJJWs26m5hYRlGBJpKBqP9TNnIIcHBcunkP7JhwYgHD29fAJAc+wwBu/EWBC47GhBB50aZV5XymZ/nj27Jyqm9Xl87s7e7iGz/hG63CWLL165dO0VAYNCdr6r9mLFp685ibW0dhq7MKBMR4bIQEZeXztLh55pyL0cVCanVTSTAV2To/16ISGatsrp169Y8a+ana7+rcVeKFg7LvhudeHgGSekKj2X+/NXZ6tat+yy66/XPdQ3oGtA1oGsg0WrAvVeWTMmLDhnqa5M8Re527drxXRRJypQpY5cpJKRvVQkZd+/5c1nw4mWUIHDJi5cyx/mlrMqfV0o4hMWYuQcFyfCHj+WYu7ssK5BPStnbh4LAkQ5ekrtIdrEMqSz12w4TO4ewchChZozi5WSMEYyQbyJE3r52ljWzh/nv/3PlDhFpJSLeiXZWP3zgX6bPmHnyoFEzKlWpVdfS1jZpaEvmAD/tI08c3i2LZ427cfXCKcegoKCtelxm1JMS10Fgcksrm+Xlazat23bgfJukycI2dXino3FHVK7FJfHl0/uydvZAz2un9/Tx9fVe95k2avwFgUfexwRq50D9uzI3vj6esnXpGP8Tu9fOePv6OadjRl/yH/7OSBx3FihQIGuq1Gmfduk3Sr6qXFMsVIF54S9II7GCxsDizm3rZcyoAeL+s5NI5vwmQeCXX37ZvNz//Nf26BIgObLbmK3oStVuy4xZu+Xrr7+O6+8Vs8ekX6hrQNeArgFdA7GuAfegShWSD3vyTHL26Pk2Wbp0pdu1a/dQ/ZRvihRxSJksWY9KIcETW1tbylznFzLm8VOTILBwsmSS99xF6Zgpg4zKni1CIru3gYGy5Y2rVEjuIEXs7MKYwAcPpHSlH6RB+zGSI1/x9y6gJoCgAg7D7R2iKny8ZN+2ZUFLJvc6JyI/i0iEMcS61hJ2g41Klqng2G/ktEJFvyhrYWkgfNRD1pbD0qpDiQ/ctHq+rFjgdOD1y+ejROTkZyB84s1MxWVjDS7/l/zFK/7aZdSaNOkz5wqr2WIsGYxhV5pKBuPm+lK2L5/gQ1ya29tXlCd49JlmKF6CwEGVjsgyBQQqINxYMhjD34IC/OX4P2uCdm+ccfzJvau8tM9+Jn3H+8du2bIlw0sXl0Nbtv1deMiYGZItR+73YzKRKMakqyhVa0f3l993/C0BLaeI/FbXKBMoIs3btU67dt5M4gfNl1wFr8mp07cv5c6dp5T6rs6dO9t5e3tnWbNmzT1zW+vVq1f+mzdv2ltZWd3ctWuXn7n36dfpGtA1oGtA10Cc10AoCAwKCZHxr15LunbtnR0yZ67Wrl270HJDqgeSTwAAIABJREFU5cqVS5EtIKBLOQmZ3NrKUjLaWMuox0+iBIH+wcFS58YtWZY/n9RJkzqi55JKHbiHrn3tKqMCbaV+hxFSoUaT8CzzmDDamoAK+NPGA4YEB8n184eDpw9v+fDta2di0CgHocuHawC3oyH1Grfp2rHX8PRZc+RJEpoAMhoxlj0dz6eVC5z8/966arnbW1eyhX6qCgDRdTfOfR5XQSA+nzXSZsyxoOPw5bkKlqwsllZWocpTs4Dq303FBMJIHf9nrf++LfP3PL57mcQklz/jLMRbELj0cOSYwHD9q5RP3OX966flr9UTbl8+vpMX4996Ufj/tuL69euX3dPL588ktilLduk9TOwdkouxEzE1M8gT1S9H5XpvL0/p06mRHHf2ELl9IlZBYPpsl8XTKzhSTOC33377pZWV1fw0adK0XL169c3otNGmTZuimUOC15+4e6+Yp59f/gsXLpgNHqNrW/9c14CuAV0Dugb+uwauXbuWxsPDo7CPj48kS5ZMbG1tn5YuXdrcA/ZQEMiXhXdwsMx45y4OTZs+dMiW/ad18+Y9TCXS6X8hwU5tDACQ3kYHArEQq1+7KTdLl5S01mH2olYCQ0LkvKeX/ObhJzbftpXazfqJtY1tZPdPY9lAVbkP+PHls/shkwc0cvn3zqVpnK/+d43qLYgI8YHTOvce0bhZ+152qVKnNaoUo26ihj8qn929dUWWzZ7gd+rIngnu7u/miIirruHIGoirILBEyrSZF9dpNaTs1z+0s0hql/w9AIyCgYoQJwjyCPCXK6d3B/+zfvq5G+cPjhCRA58ZkMRbELjksCom0FgiGMPaevnsvvy9esKbk3s3TPH39Vqkb7zYee20bt26lE1S+wuFS1WS6rXrS9Kk72P1ogJ/oWBQ88Z89OCedGv1vTg/e/T27t27P+bMmZP4WLV8EBNoCgSKyJfZ06U73aBSpdNvU6TovGrVKpMJgtq2bVsypdu7pRUfPy499PoNeeDrm19EdBBoZBldvHjxm7t37x5t0qSJXow4draZ3ko80sC1a9ccfH19i5YtW/Z0POp2vO/qpEmTUj54cKdccnvL8iVLlXL09fMNjVd/5/p2/aMnL5ZXqlT9dsOGDaMDg+EgEIUQt7fI21cCa9S8c2L37sWVbK2d2liGMYCKRAcCCyZLJsUuXJKthQtKCXv7CEwg7N8dH18hccxKdy+5UqyaNOk6TlJQDsLwgEhxgCbKQnCDj6ebrJo5yGfvlkXLRWTgZwovivdrycQAiiWzd5gxfPzcylW/rW+dzN4hdI7MAX7a9k4d3SvL5/12/8rFkyP9fXy26fMUP0BgTnuH1OMr/dCufu0Wg+xSpskYKSslwwjduMYAoeHvJIJ5eOu87Pp96sOLx/6a6OcXGgfo8Zl3TbwFgYsPBYQHTUdQvepF6fHutRzbudz76I7l654/usnJGEXhdYkFDTx8+DD3pUuXVqzbtLXytz+2kHKVqomSJMlkohgNAFReoiHBIbLn7z9k1sQhMmni+PvNmjXL97FBYEl7+9ODixaW05mzHHdLk7bX8uXLL2jV0qpVq7Lp3N3nln/+9MtvLS2lytVrctnLOwIIPHz48I9VqlQxuwbQli1biq1Zsyb/wYMHz799+/ZxLEyFHDx4MN+pU6eKnzlz5vrWrVvvaNts27btNxYWFueXLVtm1vumT58+mV1dXcs/fPjw4ZEjRy6a08cVK1bUeuf+duP1qze6Ll68eL0592ivuXv3bqlt27blWrdundy8eVM40UeqVasmffv2FQcHh7+qVq0aaKztc+fOpXvw4MHXv//++7Nt27adMff5pcpXqpE1XarkWbJk2bFo0SJDoLHpu9u1a5fdxcWl7OPHj+9euXLlmjnP+fHHH3+wtbX9Z9OmTTEBxwUNdkak+TT1zBYtWtS/fv2636VLl3aa0y+u4TDH0tLy9fLly5+Yc0/fvn2T+fj4fHfr1q23hw4dOmTqnlWrVhU7evRo/u3bt8urV69CL8uQIYM0btxY0qVLt9fR0THK+p379u1LmyRJkoLVq1c/YU6/uGbr1q3fDBs2LLWHh8c/T58+DVs8Grl//37KJ0+eVJs+fbqcPHkyvG958+aVdu3aSZUqVa5//fXXZutcaX7hwoV2IUlCOnl6enS/fPFK+9WrV2sPsswdhixfvrzuwYMHrR49CsMtsFq1a9d27927936zG4lDF547dy6ljY3NFyVKlDhibrdmzJhRqWTJkumTJk26v3z58iazddYuVy5F+oKpumXLajvp3ZvzkiLF+y3m52cjqdN+KTa2OZbduv1g7IoV26KKj4sAAumna2CgLHv9RpIks5OWyZJGAIB8Hh0IJOFLw5u3paS9vQzKlkVsDfHzwSEhcsXbW/rcfygZ7Ozlcb4yUq/rRMmet1gEN1CeYQ4QDAoMkN1/LAhZPqUXNY+7iohZe9ncudCvC9VArazZc08eOHpGsa+q1rZUPAFDPzGVGE+lOOUS6gdu+X2R/LFm/skn/94dGRgYyJ4wtyxJopiKuMYEZrCySdq3VKV6Heu2HZEuS67C4YkwokwGE7p7389XKFX/9L7s2Tjz1ck9axd5urvOjyP16eI1CFTvCCWLlqJ6fz8fOXdwU/CejdMPP7pziWKdH/ylnCh23gcMcuXKlQVu3bkz//GzN9Watu0h+QsWDW9Fe0qmZf+0bKG/v5/MmTJSTh/a+aps2TLtV65ciduuIrHOBFZNmeL0H4ULyt4QkTMZMx12TZN24IoVK8JjRdu1a1cu9RuXaeVfvKhYwyKJpLaykpIXL0cCgcOHD/cZP368eSlLRWTnzp1Oi/7P3lmAR3F1YfjLSnbj7glRLCSE4K5FigSH4kFKcYq0xYpLi9OWtkjxUtyhheCeEKLE3XXj65vd/7mzkc1mk938LRRo7vPQws7s7J0zd2bue8853zl4cLmfn980Lpd7og6zj6vI55BqclkePHiwzM/Pb+ft27dXvH79ulYYUI8ePQKsrKwu6Ojo7D958mS9EtW+vr7WJiLB10V5+UtepKUfio6OJqVr6m0hISFDjx07duRh6AUL9+aeYPAsppw4ceKUuu8pbj927Fg7BkO4IyM9sE925itwOFkQi+VM5uLSEjZ2vZCcIpi9c+fuw6oWYW/dutUrLi7u4YkTJ86/fv2a2E+j1qFbj2ipgN9cJBKahoeHF9b3pV27djmER4StSsuJnVNOF/zJK8DKgKfBasP527Vrl79+/fqvhg0bRlbpNW0kVYDMaDWSd9+1a9fkW7evndQyKC7h5tKnvXjymqwyq209e/Y8YGBgUG5pablNHQguXLiQJSosnKNXXLz3VlxcYHR0dAdVP9CjR4/WfXs330aj5Q5OTQ0DjyufwxsZGcHOvg0CAtK/mjFrVbZYLD5XV122lStX9qDRaKu2bNnyqdqTqNjh5s2br7788sv2aWlpjgKBoNYCy2+//WbAYGChSJizJS72NoqKklFaIl8XMTGxgLNLFwC259IzuWv37dsXo+nvPnjwgF1aWjr30tVzuyPSn6K5c+tIhsB0/rFjx+qEZFXHDg4OHr5uzRKDHj09DpWVJbLz8/Oo3ZhMbTg4NMvwu/dmxezZK3NGjRrlp+r7o0aNaqulpVV68eJFjRY7161bp83lcsfduXOnJCwsTOOFLE3tQvb7/vvvDbS0tBaKxeIhq1ev7qbpd5d9teKeob5uXwaD7rl69WqViy3z5s3TFwlSF1haJG37dIAE7dvWrB8rFssQFs6Df6A+snJsfssvsNh87NixukCwFgSq66smEHitoABb0zIw38YaXnpyIUG+VEqVjfg1Nx8urp4YPHM92vbwqXIuVDoUankEK6FQMQxUCwh8fB1710yIFPK4kwCEqOt34/b/2wKz2nbs8e2Xq7Y7tGrTUYvSBKlHMbSuovJFhRycOrQLf109fTE7I3UzADK+VS5u/t89/YC/+D5BoBGAaS3a9l3qM32do6tHFzAY1aEAytBB2VyVOigAIgTz5OZvJQ+uHvojPyuZ1Ap5X8LJPlgIPPiwetFeedBIy8WIf/MCd87ujgp+cnUDgIuNN9nbeSpMnz7dvaSUt8fWqcWAcVPnwszCqsYPqcsVrPIGAuDk5WDf1hUozkvJmDp16oLp06dXTmTfCgTe92yFfLEE97S08Mrc8kGuicnKkydP+k+dOrWLZUHB9x3zcnr00wJMK/J/VUEgnU4XBQYGfu7t7X1cEwv//vvvO44ePbr87t270wDUBYEFb968WePh4fGzJsc8f/78sgsXLuw8e/bsijpyQQI+796tAxyarBKzWHuOHTsmUHXcWbNmWbGKilY0zc/7sigxAetT0w8BqBcCX79+PdLPz++ny3eP2nadbAiJWIrCEEswuFYzCRhq0v/g4OAOjx9d3lZa/KBf61Y56NiBDSNDeekd0oqKJbh+oxhCiTfuP5LNvXz52q/Kxz137lyvoKCgh9999915ABpDYDPPNtGJ0RHNJWIxyf2oEwJPnTplHxn5ZnV4vP8cRpMMmFsaIy24/CYnhbbm1fNX6iZe+adPnzabOHGiRu+3R48eea5cuXLT8+fPSVihWgg8evTojDt+f/2WInyKriPsEfuwPD8vRjbvxdPXxBbq2gGf1q1nOzZ1+6WArbP1999/T1f1hbFjx9INWKzFTjnZu9xSUzAxJo6oD9aCwJEjR3rZWudvbtm8YGjXTuVwcWaBxaoWUwiP4OPBI0BbZxA6dR6zpEuXbj9oaWmpWuzoYW9v/8v169eXeHt7q4Qe5X6ePn361fLly9tnZmY6AqgBgYGBgbp5eRlL/V+c2WRl/go9u2tTfatsAoEUr4N5iIw2R06e1dmwN+Xrr1+/TomC1NdkMhnj4cOHX/515+aOxxHn0f0za5Rm08CNMw+j8UyXHj9+XGPv3f6ftsblZl91c3XKRRsvuSQ9aVIpkJ4hwesQfdg59ItNTdP9cuPGjcTrU9WCgoLaf/fdd9tiYmIuhoaG1ro/VJ3DihUrTCQSScGZM2di0tPTWyjuM3LkyGZSqdTq6tWrT9TZoHL7kSNHpv3+++/se/fuHaj87PDhw25paWlxGzZsIB5djSGwbaeu92Iiwvtyy0o9KybJNbqxe/duHaEwf6lI8GzzhDH5cLCvWzU6L1+Ccxd1kZze9DczM9fNGzZsUAWCbwUCCfDtzsjEk5JSNGHJ+yiSyRBQykW2vimGTl6BXj6z5HmAZGM9JSCUhWDIHDQhIgAHt81JSY4JJiGgmtzvml7Oxv1qW4DclMu69x3y9eKV3xu6NHOvtUdd4Fe5Y+X21KRYnDq4S/Tk7o2T+XlZZOGW1AjXaNH3Y78wGr0k34ERyMUe6dSy45qBn33l3rrLYGizdWuEfNbI96sjL5B8zCsrRuDDi4L7F/ffSo4N2gKgVtjZOzifun7ig4XAAw9U5wRKpVJkJkfi3sUf0v39Tu8W8rm/kRD/f9HGH/1Pe3p6eppZ2m7vNWDEoGGjJ0NXT586Z3XevxpCMeQJWC5FbFQY9u9YjWbOdikLFixY5uXlRQD+rUEg6We+WIx7NDpemVvczzMxvWlZUODTKT+3Vx+ZrEZCvyoIZDKZsl9//ZUzc+ZMjarYT542fYf/yxfL42Ki64XAK1eumIwYMUKj5+GSJUuW+fv773z+/HmdEHi2edMO8fb2SLKyWRufmbnt4cOHNVYeZ8+ebc4oKPi2WV7uosFlpXhVVoZJMXFqIXDlypUvn4Re6+Q+UBuubY1BZ2ghLbIEnBBzkatpp8UbNmxQOyHdvXvdJprs5Zpe3VLRonn15Ff5xsnKFmPrDl3oGXRZvG/fvh8UtwcGBrpeuHBhx5UrV1z+/PPPb5ydnW+ru/GuXr06afLG/btLQx9ZQiKsEwLPnTtnl5SUsPZFyP3ZsE1Bu4HWoJHzDBEgJVByoziZ9u3z+kEwf+JUX7PTJ45pdD0PHz685MaNG7uvXLmySh0EXrp0ac7lqxf3xRY+0B74uTMMTLWRny5E9D1Rdm4klr54GkjSDuprBzY2cZht6uSEKEuLA3xD441HjhzJVP7C9ClTvnbKyvx+OCcP2lo0uAeF1ILAjRs3epUWB29u2yZl6Cd9JNDXqwZ55eP9fqYAmbnjMHHSF1+5ubmRhVHl1sPDw+PxkiVLLs6cOXOMumtJtk+eNuPV9SuX2hcXF9WCwD17VtlAysu0ML2C0SNUF38mxygpLcelqwyEvLE7y2a7rFPnEVy+fLmeTKu87GnURfSYYANrFz0IuBJkhEsgTLYOdjD2XLFhw4Y76vrfq5f3lM4dinbP8tUzt7Nl1kh1qHyWcgokePKMhlfB7lFebQZ+5evrWxUt8fr160HLly/f/ODBA+IpV3vPkWPOnTvXpLCwkIJAADUgsFWrVlOZNNoXhgzGysfBwWrDOI8fPz4r9cmTfScfPdKNjYurGufXr1839/f3371582ZXTSEwKSlp+LBpX+yMDnjqJhHwVELgrFkTrPR0hdnjRkagbZuaHkBVtn4ZwMXZi1bIyDIecf36dVIjWLm9FQgkPyKQSvG4pARxfAEVOZgoEOCZGLAZOhuDPlsKHT3DmmGgamoBVsIiJysFx3Yv5gQ9v7VBKhb/qG6MNW7/RyxgDGDDoOGffb5s3T4dUzOLmrmBKhIF66otmBDzBgf3rhe9ev7gh9Liwl0kYFBNKcJ/5ATe94No9JJ8yydBZJw+sXFs+W3f0Ys7deg3nq6rb1w7/0yFGAnpl6KHUCTgISLQT+x3/ocn0a/vbwTw6C33vaGH/6AhUPFkKwcOJzcVDy//Uvjir+MnijhZOwA0Fgpv6Kj4P/ZftGjRFImMcYIIxXTv8ym0K4qrUhMYxeOpqSFIwkKfPbyN04d2omvn9nf37NnT/21DIOlenliMx3QGYvX00aKsFD2kUpgrKbqpgkAajSbr0H8Y75dt61a2bdu2Bpgom3H37t29LgbEbQl+ercbLz2uXggcOHy0ye2rF9U+D+/fv9/u1K0Hm69fuTwoL/5NnRAY0bZNBxlkuGJkggR7h41HT54k9YqoNnHiRBMjiWRT85ys+UPKyuCmw8bpvHy1EOjl5TW5rDxrW+/pNvbNOpiAzqz2+KRHlYHjb8v9pOvIFdOmTSNKaCrbtGnTupkahW8ZPJDXq0snNuj0+k/5zt1iHDhiL/n5lxMrnJycyItTsQ1u167dzc8///zYnDlzpqsbxnOWfP36DM+hbdGptQC3UCUEBgQEWMfFxW26fPPMLL5JJDqPsIOOvlzpT8grR2IAD8UxhjcNaY6rjxw5UldoaL5Rh0/N1k8csGbJkiVkIbDOFhgY2PaP636bz53949O06LB6ITAkJGTB/v37vwvJuKX36TwnGJrJPVvSchnyUgSIuVueblzeYqWa0NwDp5o3nU3qlf2pq4dIS+tDImPjbw8fPkwmJFSbNm3aape01M0jCwvgqaeLKB6/FgQmJiZ63bx5erNEcGPoiGFlsLaqjppRdbJCoRQLl+agb/+tmD59hqqL3sPQ1OJxn8E+keuXLVjl7e2tauJedei9e/dO3X83ZGvSg0t2Em5JDQgkYawCXtbGpq6vv5490xAs7fpl3qNiBDjxuw6c3SacGzXqszUODg51hld6enluFLNyvh36pTOsneXhfqQJyiTICJVBK9M1qL1Hz1UzZsyoc1Fi3bp1vgX517bNmCKybtaUCRqt7nsgM0uM02dpSEz1PHf06O/jlWy7s2/fvs2mTJmyevr06eHqxn8Tz+4mMpmgIO1NYC0IJOminczNj3d1cHgWwmCsfvDqVZ1zlyNHjsxNf/x4W4vAV0aTIiKJ2InyCXiZm5tf27lz5ypfX9/f1fXr7Nmz1zbeiRgWcfEgUJRdCwLPnTunnZ2dtDHqzb5vdn9fM/KkrmOT0NBV63JAow86/cmAkWt8fHyIRL9ie2sQWPkj5D2YIhBic3Ye4rwHYfQXW2FobK7a+6cGBMuK83Hp8EbRg+vHfhDyS0m0U705tups3ri9QRYgg27P5NnLJkz94iuYmlnW+nJ9ReXJzpUL5CGvnuCn7as40WGv94pEgn3vgU5IgwzxNnZWO+l5Gz+qdMxuZtZO33YbPKNPt6GztI3NbKjNyh1ThD1qu5I3UCIWIv7Ns/I75/aGhj69TuJ+r7+HIYkfLAT+cl/BE1hxAbmlHPjf/l1w7+IPf+ZlJpBJrtoX4TsYT/+JnwgJCWl178GDzTHxqSM69hyMDl16V5VRqaTAWnmC1NNQbh7FbdzSUty4dBLnT/yUrMNirgsLC5OoqhOYz5GArPBaWTLg0UoHOuyak7v61EFJTiAJB1VsRAiAhIdaMBlUDqByUwWBoDNk7HHrMMupvMTV0mjDkiVLiDx3rbZ+/fqeURzB1hdS226pT24AYXfqhUDWkIUmHkXh3x3+aY/A29ubvORrtUePHnkHhEVuOx9VMDDA/wXw+ka9EOiuq4MoHg+XDI0R5+i07fjx42RyasDgcne4Z2Z8MZTPhStb7olTB4GtW7eeRjfgbWjem+3o2dcMLN2aXh8CIjHPi8HKcy/u4N5v/fTp0/eqOocB/dqsHDpEuvWzsYCBft2eo8rvEniY5JuOuQuOc4YOHarsfR2sb+9207VTn/Cx3o43Bw8e/Lht27Y1wubIcUJCQqZv+elgs/sc9vRC7xFW0l1jgeKcWhBIxGbS09O3X7z6x/Q8+mt0HG4FQ/PqEEJyLG6RGJkhWuAlm9zS4hsR4FKlNJuPuUfN+vGCZJ4m9I179+5dr8oWly9fbhOblrPtWnzhoGePHgKht+uEwODg4C9PnDix3j/umlG3CeawcqkGEHJsEpabEydCbrBBCr3Eat2JEyfqClemIHCShTmSBALc1NFFlI3dkTI2++sTJ05wfH191zsnJ60dVVKk5aEr97iogsATJ074FnJeHHV2uIP+/Qw1eua9DCjDirVG8PcPVAmBsG762GXwFIyw1XrjYKb/7ZIlS1TmORKIep3D2/hY292h5NQaoCCjBgR++mknQz0dUfH2LWLYWNcPp5TtJDLsP5AHlq4v3Jp29hk2bBh5d9dqXl5e25imZSvajjBAs45k+NRsJflCZAbTYSbxfN3KrdPqqVOnqgTBMWMGPps+Oatr9y40aGvXPwUifXv6nIfDx/Wihwxd+O2MGTMUa8Ht7Nil6zK35i2nnj7228n6LgIJ7y0Wynbe4Zt/Cb9fVULgNEuL49OaOOB6uezZa2CVKo/gkSNHFqQ9uL/eMyzUbIi+HoxeBBDPVy0INLO0DhkzeXry3Knj17Zp06bOvh05cmTCuWdhG58Zd3QrPbMJyIiqBYH79+/XZzKlpWlJW7Hqa2uNxhrZ6bdj+SgqGwFTs5b9582bd1f5clWWiND0gJrkBCoeq6y8HKvSMvHS0Rsj5u+EtUOz2sIv5AuVaUWKIKgwxyRzy7/O/SC8dXLH6eKiPOJcIApC6rhD09Nq3E8zC3jo6husH/HZrNHzv9pSY9Fb+et1FZSvvGD3/7yI4z9/l5UQ92aDWCg8RtYXNevCx7nXvw2BrfWNzFe17zfBp9+YxToWtiSCQd4qXfBVf1ewvzIAymRSZCS+kd46vS0q+Mn1nWIBlzyo38eVmg8WAn++VwGBFSNGyCtF2LPrwjvndj1JjQ0i0P2+eV0/zjtW4ayIIqB/QOBGKV1nZP9hE9GsZWtqq6q3U+WDUVUMPfmsqCCfUtF6ePtSYkkRJ75Pz9IBysXi79wtwY+/5MLeThvfLLOCk2PNCXpDIVDdBVIJgQyWDJuewiDuCVpzowoNS9JPzZ8/nyhZUocTCoV49Ow5bkdnt8029+iWYeEB+B0Anp+pFwKx7qGJRfIzfKKTK7RkYce+fftISZmqtnDhQq9Smu6OcIlx/1Dd5pCE3gXu/KwWAskBYvh8XNDTl8W7uP3EFAr13NNSZ/gIeHCpAECyT30Q6Ovr6xse82qta284t+5nBrae6hpY5WIpEl6VgZbVjNPZY8A2X1/fGp67+/fv97p08cdtrd1fd5kyUXX9JVXX5JeDHIRH9+McPXq0FgSiRfebBoNmw4sbBXd6SVDbNp7PWrSojnQLCAhATG6pzxO+iWOiqSckRtbA5k+AotoQOH/+/GZlgqKYdNELdBltDWMr1aGqpQUiCgQFqeZ/0QSGy48fPx6h1O98bA8200oMQmt+vEj86uqBBQsWwN29OqckISEBVx4FNE81cB0Qod8ckpA7wO39dULgvHnzwkNS7np0HGMEu+YGtcIHye+LhVJkxYhQEK6fxCiz3Xjs2DEywVBuVRBINiQLhLjBZiPc3uGkiK1T5JqY8MWoslJtsoBQ2VRB4KhRo3xbNuccHT8qF03d6g7pVfxxkUiK9t0ScPDQ9b19+vRZotSxHmje7TFt/AZYp76EY2FkeBtbo4c+Pj6UWiZpPB4PJ89dQhxMfGL0mjmW2nsDe8cBOYlVELhu3Tpahw5eP+//0feLS2eq3+fq7vWHj0tx535TFBZb+Rw7dqwWBE6bNm2nf+j9Zb1nmcOtXT3hpXlCZIbIQbC5U7vVyh7BBw8ezN+xfd7q7ZtpNq4udee1KfY3IVGIP84bgCfsenTPnj0zFLbtZHsPWGZpYeY355N20S3cXH4ZNWqUyjqow8ZP3R8Gy3kpDt2AnSNVQuBcG6vju5yd8FIkpkAwSEtr5aOgoKocwWPHji1K8ruzum1UpOUANgtsGg06z/1VQqCWhWOInc8c9NQrTmznaHFz1KhRz52dnatUhBMTE8dcv3695+14zqAAODTNt24NHPwcSAmrBYEHDhxgFhbmfOV3e8eWG5eUhaTrvrKJSULs3MdCeAS9f2Bg4DuFQJIb+H16Jm5YNMPAz7fApVWnuktBkFOooxwEAcAnt47jzsX9l3JSor8ViUQkb7Uxl0zdDf12trcyNDb9dcaCVd3HTpnzyGWiAAAgAElEQVRXM/qpHiRX3iQRi/Hk7nX8uvvbhNTEmO1SqZTk0v9nhWL+TQhsydY1Wubda/SYfmOXGNk4EiXQipVpJcEXlaIwlYNMJkVuehz8zu9Nef3wwndlxfnkQVf0dsbg3z7qvwmBZOY4v/ekJnuHLtD8QU7O+Ovuj7G/EgKpVW8hYoLuSW8c3RCeFB1AJstk9f8/exP97VHxNw6waNEij+Iy7iZzG5cRfQaNgaNLsxpHox6AKrx/5LMaOYIyGXKyMnD59EFcPH0Awz4thyIEisQybNiSiexsCZKShRQE9utjCAaj+hHyziBwezAgEYGeEACbvDdoYcwAs1yuvSLV1kU2ywpxDGvwzN0AXSPgwkb1ELgj1ARiIegR99G0OIoX/eSvMyiuiNDTNYJZ5yFObPdufTMMXQHzJsCdX4C/ftQIAkm/SH7KLT09sGQyDOLz4cSuCdB1QWBSUpLv8uXLvxVZRLm08zGFvkn9E1eJSIqUED7EKfZ5euX2BGZJiDbV7t69675714aNfXokjl4wt3ZITV3DkIiLjJ8i5CQlJdWGQK+BNzHpe9By4mGRGQxXWhGMGBUji85EHssC8TRLFFu3gkzXWB7CsbFPLQjs3r27iYwmPiQzzhnde5oNTG3rF4AlIJgRDAjTLP1kXN2Fp06dUlSXpCAQDBa0chJglPAELXWEMKZViFvRGShlmyOKZgWOsTNgag/4/Qr8+YNKCOzdu/eaAlHS0h5TzE0cPQ1BqyeEloBgdowI+eH6iYxSm83Hjx9XViitAYHE5qlCIe6wdMClaWEAj4uWCosDZLsqCLS2tvYdPYJ9dN1qQ408upXXtoVXBI4dv+3bp08fZU9lD7To/hizDwKlHLCSAuAsSEMTHRnoUrndJLomSNAyQ5quI8QWzgCTDXw/tAYEymQyrbNn/5i7ZfPM/QFPaqS91fuUy84RY+0mAZ4+L/dJSkqqAYFJSUl7hwwZMr/9ZBqjdR/147YkT4icNwwgzz6ILTVfsW/fviqhm/v37w9ctnTyT0cPGLk1b6YZPBcVlePsRTFOnNY5GhQUVAMC4fP1Mj03L7TIfglrXvbtSeNGZtja2lada1hYGHYfOwdpp9EzUk3dAbo2Gf91QuDPri6UmqW/SIwrUtmLMBr9qweBgc+OHj36ZdLt2990iIux7svShm5F+YO6IBCOXiGY8RP0kv3Ruiwa9iiOyc3NfVbZMUs3z86ZOtbuYQxHlFq1AFh6wL7PVEJgxXesnJ1Y2ZHBtcU56ruwYycl4satYpJi8E4hcGtaOo5J2Ri98jhcWnWRewCVQE9RGIbiQMWUo4p9/e+dhd/5H++kxoZt4PNLSSmcxnnO35iv/M2vajEYjJ429o47Rk78osO4qQvq9AiqqykokYhx4/wxHNyzNqkgP4dEitQlGvc3u/z+f/3fgsDmdCZrmXePkaMHTFxpauvkIS8FoZz3pyIPUBkIi/IzcO3Iuuxw/z93Fednkhcu5z02+78FgYSuiR73ht6TmvT9vyDwrnwiQJRAk6NfSa8fXRcb/fouuXlukCit99jmH33Xpk2b1iozJ3+rh3c3nyGjp8DKxl4OeKrgr+JzVSUlZDIZUhNjceiHzeAVXMV3m+zQ2lM+GX8Tyce3GzIxfKgxQsN5sLJkYpavOczNq71S7xQCqcEoITABlOQBkoqIDgYLMLEBDMyBykUlTSGQziTuHCA7Tn5McYWoJ/nc2AawcATYco9jQyGQfCVDJAIJoLXRrg1ydUFgQkJCh/79++/pOVuvW6ueFio9UMoDnIBI7PMSPDtWdj82Nraf0vaV61bbbF2xXPOwrtKycti5RHHEYrFqCJy2B5BJgbJCoDADEFWUjCP2N7ICjK0BYsPKpgICzczM7IwtWekj19jD2qXCxmru3LJCEfx+ykdGpKB3cnKyYiRCFQRSySC8IqAwkySOyY+oRQf0TQEze4BRcS3qgUBLS8uXny626dSyhwkYCnmYdXVPLCjHm/sleH6q6LekpKRZSvvVgkCyPUckhgQy2Gpr10qFUAWBAHy/mGV+dO8OhwY938xsQ8Hj1wofJMeohkDyL3INi7JJ7iZQXgHPLH25zXQMq2fMShBY0RlDaytmcVK0h8Z9Ky+XYcacdFy9XuojFAqVIXC4m5vb2a0Pe7DojPrzCyt/kCwSvLpQjPhnwqWxsbF7FDvCZGo9e/6geVcS0q5JI327eLkE877MOcrlcmtC4Jh1y9B5DJAZA7P0QDRllEFHJpLfD0Sp3NQFMQw7cK2ay+1GnldqIJB8j4BggEiMC+WyAJ1evZKY6ek9uyYn2vRmMqFHr7ZBnRDo1CYEi04DAi61QKNbnA4dccX4ZzDB1zUHz9QJUuKZr7wH/kUIJO+jYokEmSJ5CTcdGo26Fypr/ZHPNA0H/S07F7uFWug1ZyfadB9eywNYBXtKYaDUo0Fhzhny/CbuXtzvnxIZsLq4mEM8so315TS5Yd7uPnQGg9XH1sFxi8/4mR3H+y4Ei8WuOzZXYaKjPOfhlpXgryu/48CuNfElxYXkOf2fjGb7NyDQmQCge4eBEwdNXmPSpFm7qlqA1E1Y9Z+K93XlgFJRDoJfVoT7l37Ie3j5lx2lhdkk9EZe6Of9bf8GBBIAbKtrYLJGS4s+oMMwXXZDIFDEL8ea/s/w010xpOXlSIkNxLXDK7MTI1+sFQsEJOmc9/6a+7/TMw8Pj5bmVnbbu/YePLT/sPEwM5cn8NcV/llpGUVYJJ9JJBJEhgfi7NGtsDV5gSULLSlp9yPH83HbrwSLF1giJ1eCP84WYMO3tmjZono1/Z1DoKaXtyEQqOkxG+gJVHdYNTmBp2fsaD3BvbtGgqjUT6VGlOCHWYH3AfxtCBQIpTCxDiWLa3VDoLoTVNyuAgIB2Fk00U3/5mznhhwJvy0LRdRzTm+lF3g1BGp6tHogEMDL5b936kSUKDVtIXdzcOrbCKKUrBEE1nfcfxICDS1DIBbXEhIhP18TAjU90X8IAsnPTZ2ZjPOXCn0q8vmVe1C280VfzS8AgL8OJOLuseSlRFRC6WDPAp606OrpoRkEku9evFKEydOTyCJzbQjsWqEXU5IPlObLF6Qq4++NLAGTas+gphBIfpOoXBIQjGDroLlIiI50GvTpNfN41UJg5YlLRERZSf4vsuCurVNzYYZ8/i9BYLlMhuAyLlalpILk8ZHG0NJCd0NDLLGzgQVTvoCkCQQeys7BYTET7efsRKuOA0Gny5VfybxSEfDqBUEAEYF3cffCj6Fx4f7rSotyiNpsxcqWpjdG435v0QJMFovVy8rOacuwsdM7fjZ9UU2PYD3gV9mnyl14ZaXwu34GP2z9KoTHLSG1YhXrJb/FU3h/Dv2uIdCRzmQtb9am98SBk9aYOrt3Bo3OqCnXq2Cb+oBQyC/D3bO7C4Mfnd+SkfSGAOD77AGsPKt/AwKb6xmabvToMnyonZu3LifvAtoM5MHBXb2YQFxgIe4eTQKb2RXztt1AUV46Tu2cVRgX/GiLRCIkE5z3Nez2/bnD3mFP2rRp05StY/DD6CnzBvXs7wO2ToWUdx0eQWUArHwwioRChAQ+w+VT38PVLhi+U8woCDQyomPBHEuIJTJMm5WMz8aZ4LMxptDVla9MN0Jg1cUOIOqginld6oZBIwQ2QmBdY6QRAinLvP8QqO4mJ9s19ARWHoqAYLGkHEYMOpUDqNw0hkBN+vYvQCCZ44WVcbExLR1dDQ3QtiK3O5LHw/GcPAw2McZSe1sY0ukqITAkJOT7cePGfWGYmWlkQKchRUbDpytOomWHgaAzmXV7ARWhUClMND0hHLfP7Q0Nf/HnxiJO1l+NC92aDJ53vo82i8XqaWPnvHnA8AmdRnz2Ocws5NEt9Sn2KM95yP58Xhnu3jyPfZu+jOByS0mKB4lu+8+0dwmB9nQ68xvX1j0nD562wdixRQfQGdq1S0EQ09dRBL7yjqbUmk5uLg18eG59blosSer8UGDkXUOgozZbb13z9v3HfTplo56pVROkxT9HdPAvMLGPhWdvC+gZ1w5NK8ji4/nFDMS/4qPPiO1w9eoJEZ+LWyc2lEa9urNeyC/9kGz+n7mZyYmeP3/+yM2//KZ7dRmIrr0+BZutU+uhWBf8VT5ByXaRUIDgV09x4+x2SHj+yMkVUwXF3VzluWwPH5fBw52NPdsdYGsrX6lthMBGCNToZmv0BFLqoJq2Rgj870KgujHyoUOgWCpFv/BIdDDQwwbHJhTsUawskeBsPgcBpWVYaGuNNnp6KiHw+vXrXXx9fb/hcDj9tVm6uqPm7kSXQb5gsnRqORdU5QQqegTJ72YkvsGNE1sQG/p4QWEelV7UGOmkbhD+e9u12Wx2ZxMzqxXd+g75dPqCNVUgqNwlVYqhirAo4PNw78/zsr3rF8VwuaWkjipxcvwn2ruCQDs6nbnJ2b3LmGGzvjNwaN4edEb1Kk2lpWsJwKjICSQhoBd+XpofG/pgS0FWMoGRD6kw+buEQDsmW3dzU6++Y4fM2Kpn7ehOCe8QgM5Lj0LQo4PIy74NaxdZDRDMTixDRrQY1k36oMug+WjSrD3EYiGOb5kgSIp4uZLPLfrQbP6fuJErTzIkJMQuLS39t9Nnzw/s3GckOvcaSMXMV7b6AFD5QUk8gq9e3MeJXzajXBCCUcON4ewkXzQghcQPH+Hgh9326NZFn6o31wiBjRCo0c3WCIGNEKhioHzw4aCaDP4GegLVHfJDh8DwMi56hkfgZ1dnTLK0qPGeIqGhpeXlVPkgkiOoIhxUh8lkzpFIJIuY2jpNRs7ZRWvf7zPo6htBq8KToEr8pXLSqywWk5kUgVunvhMGP7v2UMAtISJRQers37j9X7cAk8lkehiZWCzvPWjkxOnzV9f0CKpwC9blKeTzuHj410XprnULU3m8UhJCXm8d4n/9zP+hDrwLCLSk0Zk7HJq1Gztq3g86Dk29qRBQ0upS/axVE5DaGRDwSnB042dF6QmhY4s5mS8+QEGSdwWB1gxt1k+urfsMHv7Fbh1L+2agVaywkQsulZZDyCtBSUE6kiMfoiiflL2RNx19Czi794a5jQt0DUyRmxaLoxvHSAty05cI+SVkdaRRBOYfuvne1mGCgoIs8vLyzh449FufNl0Gof/QcWDr6tWIk1DOFawlFEM6JwNIMfn7f13CqQNbMNaHg1nTzWFoQEe5FCRHBh7uOli+xIryEmoKgdzycjwoLsH1gkIUl8vF1trp6WG8hTmasKpVM+ssEUHUQRvSGnMCFa3VYGGYxpzAxpzAOm+3xpzAZajMCdTkmdQIgZVWoorF3ysqwmfRcYhs2wZW2vXXlFSCQJLQuZLkaGqzdG1GfLGT1r7fBAoAycSSygGsmDdqAoJpccG4/ceu3NDnN07wucXEAxhHqr5ockkb9/nXLUCHtra7qaHJyo7d+0+Y9PkyuLXwqtGpekNEFTYK+FwEPr8v/en7rzLTEmP3A/juXz+7t9yBtwmB5NhOTJbuwWben/T0mb1D29zWtboMhApJ3op7tsYpVwJhdkoULv68qDQ5OnCYoKyISB1/iFK9bxsCic1dmNo6vzdvP6jtqAU/MQ1MrUHTqs4lqAHYMinKxSLIZPJkbMr+NDqYJEyXTgOx+eFvfcDJTlwglUoP/9eLar7le/EfPXxgYKDRt99+qx2fnHJn9uINbXp+Mgza2nLAqg8Aq7Yp5BGKxSI8vnsNl09uxfBBOfCdbAYTEwZ2/5CDC5eKcO53Z6p2oCYQKJbJcI1TQNXFc2azKPU3kvfyqLgEPQwNsczOFvYsubexEQKrhkSjMEwdd0ejMEzD1EEbhWGogfR2hGE0eYI3QmANCIzm8dArPAK5nTrUUsVVNqcCBP4B4EuiJaTN0rUc/sVOrfb9JkJHzxBaFQBYmVKkCQjGBN3Dg8v7H8SGPt5cVsx5STR5GmsBajKY36t9yCTXSUdHb3G7rn1nz1iwht2ydYf68wPrIEOxSIQ3IS9l3638vCA9JY6IH5LFho82LPhtQqA9g6l9ral3f68JXx2n6RmYyldoFH5RUbGpCkIUSLByVwIjh771KS0sSB8iEQgIAH6oxTrfNgRW2Xz88uM0PUOz6gerhrUXK69PSrQ/Tm6dVFqYmzyxvLycJEd/iND9Xj2l/o3O+Pv7B2zatLlDl/7j8MnQcWAyK3JAleoEVsGhCmUtEiZKvMfBAU/w685v0KdLMr5cYAkWWwtvIvho1pQNC3MmLB1CUcaVkoex8uO1Yx8jQ//bHu74s6AQP2VlY5KFBSZaVudFHcvJxfb0TKywt6XCgogIQiMENkKgunumEQIbIbCuMfLO1UHVDVay/SOCQD5fipOnOTh0lINvllphzCiTWhZQVyeQLAA2DwzGxZbN0NHAoMb34/kCKiewo6E+3NjsynDQXQDID00wtXJkD5v1vZZH56HQ1tHTrBi8wjxIKhEh9OlV3Dm/yy89NmyNWMwP/IDnlpqMvo99H4IMVgwGY34Lj3YLJ3/xjVGX3p+CWbH4Tc1x6nEJKm6SlkuRmhiNH7YsEQQ89SPz38VEdPtjNODbgsCODCbLr+uw+YY+s8k9W1vsRVUoqKow0NCnl3DhxwW3SwqyNhCpbjXiP+/7NXqbENiRTte+4N7Fx2HskiNg6xrUGW6rKLyjyuZhTy/h6oGlJSWcjKESieTpB27z931MvJP+GRkZJc1ZvtlpzKQ5VeHYlT+syvun2KnKByfZL9j/MfZs+hKD+2VgyUIrWDSgTuDp5s2wMyMT5OW+39UZdhUeP/JbPKkUcXw+jBkM2GlrUxLh9UIgvwS4uYcUqlZtv6adgC7j5PUCNQ0HJXXtAi7L66OpamYOQMuegJ5xg+oEJgsEWJ+ajmShvJahAZ2OWVaWGG5mWk15efmYFBN3CMBsFT9dwxNYnCdAYkgx3jzKA6mVZ9tUH03bmcK9RzVUN7REBPHqRkULsHaVDRzsa4pFqQ0HHbseCLoBhBIldRXN3AH45AuA2I+0BuQEFmULEBNQgLJCMSwddeHU2ggGptX9qxcCSWHulxfkfavrenYeDTh511ssXlWJCHJPvHmYi+xELvRMtOHa1hhWTtUVDDQtEZElEmFvRhaCuFwQLzlpUy0tMMOquih6Q4RhYmIF2H8gD95eOhg1woQK01ZsGnkC094Aj0/WfR90GQu06guwdGsVi6/4LZV1AoNDefj5QB56dNfH1Ilmta6IpjmBUqkMeak8xAYUUH/IJMahlSFadDKroXrdUAg88TsHbJYWxo2pvi8rO6lRiYh6/Q4VU613CYELTsihsyBd9fhnsgFLZ3n9QtIaqA4aGcXHnh9y4R/IRZdOevh+sx2MjavrxpJDqoNAiUyGz+MSoK2lhYNNXatAjrwPjmbn4HJBIXY7O6G1nm4lBBIvHc3E0lF79Pwf0bLjp6AzaivMV4nAVJaHIJ1RqAtIADD4yWVc+23t/dz02G8AEABsbB+HBUjI0zQrG/vVk7/4psmgkVOhq1dzgUHxNOsro5WZloTDe9eK/a6dfgrIviVRBB+HiarP4p+GQG3QaL7a2ro7eo1ZZjhgMqklLm9VP6SRR0qGcokYjy/tFT28tO9SSUHmPACFH4Hx3wYEkhlRXyZL72znwbMNh36+u8rYignQirZTjpGXbyM2FxGblz+4sCucW5w3FkBCIwB+BKOu4hS8vLyS2/cY4jhr0VowSVFqLa0aReXlo6C6Ka6aKYJi0MuH+HX3t2jWJAab1lmiiYNc5VddOOivbi5Yk5JGKcAdbuqq1rD1QiApZh3yV3Wh+JRwoCQH8B4iP661K+DaEdAxaBgEXt8JZCcA0nL5sYtzAMeK/AL7lkC3CfIC6BrUCWypq4NckQgjomLQ08gQRnQ6Zd9UoRC3C4uxx8UJI8xMqWejJiUiWnYzR3ZCGc5sigLh1ZZdzUFn0iAoE+P5pQz0neqEflMdqfu/IRBIRH6mzExGRAQfP+5xwLDBRmCxqkPI1ULghC1AcgiQ+kZu+5QwoCQXcPICDCzkhdk9+sr/T5oaCCTjrjBbgIenUvDmcR4sHHTBZNFACoALeeUYMMsZ3v2toEXTUlMnUBuIfyXvG2mlefIx02ZQdb9cOwAWjhpDoLRchle3snB5RyzsWxiArUfEtmTIS+PBtY0xPlvrDhpdC+ogcKKFOQrFEixMTKLk/0lhbGLxkvJy7MnIohZJZlpbUWOjIRB46Eg+Dv6WDwYTOPCjI1p71qyFpxEEctKBmGcArxggiy3k76TWXeV94NYRsHeXFxnXMCeQx5fi9z84+GZNJkYMM6JqjCovNmgCgcT+BPzObI6CXVN9uHibgKzak/siL42P/jOcKdVr0hoCgfkcMRybvYGpKQNP7jaDk2N1bjI5lloI/OsnIKlCR4Q8O8ggJjdp5SrrXKKn1jBPIAEk8qfy2UvGhzaNViNssl5hmM9/BV6cB/x+kf82qcFH+kY0GUi5CXNHYMQKgNwDpDUAAsnp3X1Qgh/251J54dk5YkyaYIpP+tQsPaUOAsn4Dudy4RMZjd5GRhhvIV8ciOXzcZlTiM/MzTDHxhpSGbA2NQ3bMrLg5NEdQ2d+D6eWnWrV/1Ne4K6VDwgZ+NwiWeDDcyV/ndh0uzAvg3gpAtS+jBp3+BAt8KmOju66SbO/aTd8wmyGiZkFtCpSo1SBHzlBVY7CkiIOrp09hD8O70ooKyncKZVKSTgyEaSsL9Xwg7HXPwWBZPnHgM5kbTA0tZk/auGvtGbtBtZwz1daRBEGyWfKoEJAhFvMkT68uKs09OmFLYXZKQc+MAXQ+i7+PwmBxHQGNBrta5au0cpRCw/QPHsQbpO3yoefoo2pvyuF45LPSKhfWWE2bp9azwt7cuEuv6xoeQUAfqhhtx/MDfiuOzp8+PBkLbap48yFa2Ft7yhXUVPxNKsLACufeomxEdi3eQnMDUOxbYM5XJy1Ye0YVm846EE3V+zLyqI8fSvs7dSeusbhoPxS4PlZID0CmKZcFxqaQyBdQZhALABeXwdeXQUWnqrdVw0g0IrJoCY3nnp6IABc2fLFYixJTEaaSIRzzZvCUltbIwgkHr9TayOgb8LE2BUtoWdc3V8CS35HkjF3vzfYeowGQSABh2cvymBpwUBBYTk2r7eFtVX1sdVCoLLNn50BMqKA7hMB2+a1bacGAkvyhbh/IgWpkSUYPNcVbu3kYWbE6/n0XDq4xWJ0H2sPK2e9hhWLz4wBTn0FTN5Ru18aFosPuJ6Ja/viMXSBGzqPkBcBL5dIQWqqPv4jDV1G2lEQog4Ch5oYY1FiMkih7O+cHKvyYMnxFick4RyHg1denrBnsTSGwJKScsxbnEqB3527JZjpa46RPsZgs6uBXiMIVLxiBRlyj7tLO/kCiHLTEAKjYwTY82MO9W1dHRrat9PDxPGmNd5HmkBgRlwpDn0ZirYDreCzqGlVb8jYeHklkxobg+e6gMmiNwgCt+/Oxq0/S+DhwYapCYOCVMV3pVoIfHMfyKsQWEsJAbLjAe/BgHZFrdY+0+V91dATSMIkL+RzcKWgACUSec6+tTYT39jboaWODmgVnWuQOmjobSDiIdB5jPx6KrcGQGBBgQS/HMpD+Bs+vlpqhd+OcahnxqqvrcFgVE8y1EEgGZnkHnhRUorN6RkIKZPrzrmw2VjpYIuhpqYQSaUILOPiu5x8JDi2w4DJ69CkuRxcVRWCVxXpRPaTlUtQXJAtDX50PvfmyU1HBaWFmxqLwKt9DX/oO7gDWDVg+KQhE2YuN3Rya0GjUmKoASE/tXpFYyrOnpSQeHz7Mk4f+r4sKy3xJJ/P2wsg6WMQD/onIFAfQCe2rtEWhxadOwyZtZNm7eShEkJUqn5Sd7I8WFfALUZ8yH3hi1sHY9ISAtfyiji3K5J0P/SBWNn/fwoCyTKlk7aO/hYTS6fhIxccYDi6d5X/hrKntdK+FT1Qhm6RgIvslDflfx5ZWZgc8exniUREZHE5H4vBG8+jtgUWL14c/zo0ynXxmr2wc3AGU6GEBPVQVH44qnhYko8K83Op0NCclHvY/Z0Rho1OAJ9fd07gxZbNcSQnF+lCEXY6O4Ku8EAgK955YjF0aXQYMOiUV+RDh8BEgQATY+LwyLMVvPWrQwXJygpHLAYJBSS5Lrp0ukYQKBJI8eJyBoYvdoNNU33Kk1vZyDXLS+XCyIIFlq7mECgUyjBzTjIcm2hjhI8xln6djp3f2VGTdDpNfvx3DYFpkSW4uCMG3cfYo/0QmxoDWFAmQVZCGYwt2TCxYb9zCNw1JQBubY0xfEmzGv0ql8jAyeBRYasubYzVQqAji4V5CYlYYWeHUeamNQqBE28gEcxoqatLhQ5r6gn8y68Ee37IocK0I6L4CA7hYeNaW7g4V3u1/g0IlEoBv3sl+G5nNpYttkR0rBDZ2WKsXW1DKQ1XNk0g8N6JFMQ852Dm7tbUOFdsAq4E/FIxDExZYGjTNIZAkUiGVm0jMX+OOeUB3LA5C7dvuMHSonohRC0EKnbkxVkg/D4w6TtATylPTgMI5JZLcSY/H/eKiuHCZsGCKe8HiRYwpjPwg6sTmhIQJGrez/2JsJbyPM4LTm1CsOh0zYf/PwiBBP7Wbc5EO289fL3UCr8czMPDx6VYvcIG7bwrwFeDcNDq5Yna7ynyjikQS3C9qBgHysRgdR6Nbj4LYGolj3ZQnMso6kvUjnSSgcxzUmNeSe5d2BUT8eLmjwBONALgf2Z2RMIh5ro19/x8wqyvXNp26attam5VpZivygrKKTKV+8RFheD0oR0Ien7vBbesbLtIxHtU4aSqVlf8wMz6dyCQhCFaMbT1Jugbmq3w6DHGpPfYldAzNq8RrqDokVLkEUUgJN6/4rx06Su/I8VBd0/dL8hN2QaAxPB8sIatYxz8XQi8CsCMrq3dW0fPdK1bm34tB8/cTdc3tqwVAqoMg1W2ryuv6IQAACAASURBVLji0nIxeCUcRPlf5z69si8qOyWCrGxcI0FTH9gYbuxuAy2wbt06mq2tbdiZ81da+UyYA68OPWBgaFIjabq+PEFqW8UOfD4Xv+3bAP9HF5EYn4QdO3a2WbZsWahSlyhhmDse7jiXz8FlDgdbHJvArWIiQ/aN4PGwLDGFCo+cYmkBPXoDhGHeU0/g7aIibE3LQGqHtlSdq/qaJuGg+ek8cIvE6DHeAfom8ry4Eo4QYoHcYU+eqbqGTLD1NYdA4gFcvzkLy760RP++hlRYaMvmbCxdZAU9PXmf3yUEfv1HJ8qr9uBkCmbsbE15dGRSGUT8coiE1YEJxNtJQkQbJAzzNz2BZrZsbB75HMtPdYSBmRysJCIp+GXVmlkMJg06Bgy1EEjQZ1NaOo40dUMnA7KOWnfTBALLy2XY8n02iMdtxVfW4HLLseybDKxdZY1+fQzBZMof/P8GBOblS/DTL7lITBbh0P4m+PNOCS5dKcTc2Rbo2rn63DWBwIvbo2Fmp4vek5pQ50Pgu6xABIlYPjaI/XUNGWCyNfcEPn1eiqGjEvDqaQuYmzHRb3AsFs2zhO+U6rzFdwWB+11dcCYvnwI+X0sL+JiZglkxWQou42J5UgpGm5vC18oSujTavwKBQpEMV64VYuPWbCyab4FunfXx5FkZzl8qxKTPTDFtslmVN1ATT6CqkS+SyZAiEOJCcSnO0o3hMmAmvPtMAltHrnWgCHpVBd9VKc7LZCgtyJJFBd7m3z27PTgnNXojgDqSlxv4Im3c/UOzQB9dXf1FPQaM6Dpi4lxzJzd3mp6+XFFWYUojPycl96DiP4uLOLh34wz8rpzKTU+NP8PnlpwSi8XRFeXTPrjouf8HAsnMgDwdOxma2s2xdHLv23nwfJ1m7T8Fg6ldEwCVjq4coiiTSSkQyUwIFgTeO54YE3jrHK+EKkae9qGNLg37+3cg0BfAGx1DsynmNm7TPHqMN+746RdgsnSrV8SomaC8JzVMr+QdFHCLkJUYLA19fD43OuDGn0V5aWRlLLxRAVTDq/gR7BYYGKjL5XLvbtr6Pdu7ywDvrn2GwcbekSrhogiAyqESyupaldsf37mKQ3u/xfAh/ZGQkND56tWr/gpmoiDwvmcrCvZ2pmdCn07HZEtz6v8SGXAxn4M3PB5WOtihg758YvihewKfl5bgVG4+brdqSZXCqK9pAoEJwUUoF0vRz9epShzlwe8pyI4rowC+tFCEjkNt4T3ASqNwUCKwsffHXAQEcjFlkhlcnFj4/QwHt/1KcfGMC5WzRd6P7xICvzzaAa9uZiHyaT4+3+NF5f0JeRIkBhchLaoUJCeMQBfJCSQiMe8SAkU8CQ4tDcXqy12pkNtK72uIXy71d7GgHPqm2hSgqAsHNaDTKK/4piZN4KlX7TlRNUY0gcDUNBG+XpUOAwM6pk4yowB+wZepaNVKB9s22sHcTO41e9cQSOwSGc3H2o1ZaO2hg3GjTRAewadUJfv0MsDCuZZVgKoJBB5cHEzlAX7i60SdT0meEM8upoMICBFPOUuPjs7D7aixoWlO4JyFqRTE3L7uBh5PSi2K5OSKce2CW9VCyLuCwO1OjlifmoY4vgCbHJtQgiiKLZrPhx6NRuWQkkiKf8MTSHKIt+/KpmBeMWyc2KxXD32s/MqGiiwgraEQSN4nRRIJXpRxcbJUhFj71mg3bAFcW/epBX7qQFDE5yIvM04WcOdojv/t438KuMXbAZDJemP771qAsMtUc0ub8eOnL/Fo372/rpWdk5a+gZHKuND65j+RIS9x8/xhRIb6h+TmZBznlhQ9rEijKvuQ8gUbCoFGAFpos/V9jC0dfVt1G2PbbsBMGJnZgVYxyVGZi6YEISDwV1oATma8JD70XlbQvVMv89KjCfwR1yr/Ix6f/zcEMsLvXjGxdHJq0rJrq87DFjEtm7Si3Nmq7F2X91Us5KIoLxUJIfeLA24fislKDCXJTmcB5H7ENm88tXos4OPjY6ulRb9oaG7fuduAMXBt5gFDI7mARw2RGOUPFLdXlJuICHmJY/s3Q58lE74JCxm6detWvq+vL1HTqoJAEvZJagL+mJmF0vJyGDIYIMXjTRgMSjGTCKhUAtOHDoHlMilGR8UioI0npXpa2chSIQl9TRYIqUke8RJqAoE5yVwK7kg+mpmdXPCDk8GnxFIIHF7dGwevfpaUp1ATYRgi5rBwaRpIfo+zEwt0OsDny6j8wI1rbTB+jCm1ov8uIXDpiY4IvZuDgBtZmLrFg4IqsbAcWfFlyEvlU3mBwX456DbGHh2G2LxTCCSvuJ++CMK8X7xh7aJPgV9RrgCJQUWURzAprAhFOULM+clbLQR2NtDHgoQkrHGwRxdDAyq0r7KR++IVkcY30KcWSTSBwNNnCyjlTTMzBqyt5GMtOUWExCQRLpx2hqeHLqUF8q4hUCiU4sqNIqxck4ke3fTBZmtRQjpxiUKqtMyK5dZwc5F7VTWBwDObIsn0AePXtKQEeIjdiYiQWCgFCSOOesFB5+G2aNHFTCMIzM0Vo0P3aHi00qEULolHlajkhr3hY99OB/TvJxc6eVcQuNLejhJAsWQyscrenhINqq+9awiMCHJHUAgPq9dmYOIE0xoqr2QMEoXVL2ZZYPhQY2q8aQqB5F3Dl0oRw+PjdhkPZ2lGMG0/FB0GzISxhUNV+Kcy+KkCQWm5BAXZiUgIeSh+efu30JToADLH+fljrvXWOMlpsAVIsvri5h7tuvX3meTm1aGHrq2DKwwMjVXmCNZVWoJbVoJXT+/g/q2zSE2Iep2TnX6cX1bymMijASj+EGBQUwgk8NeUpWPQy9jCcbyFo3vrNn2mspxb94F2pSdKyQOlCk6IzpWQW4z8jBhpYvgjTujjs8GZ8UHnAVwBkN/gy/jhfeH/hkDXcj7a9PNF8/ZDwdYjl0OFyIsKLyD5SEKF26YiLeaFIOL55dSkN4/9eCWcYwBI2J74wzNjY4//SQscPXrUKTs7+0RQaGSPZl7d0bZzP1jaOlTVFFQM/6zBgipyBXk8Lk7s34z4yEB0aueZm5ubM9vBwaFpwK+/7CCeQNIICKYIhYjk8VFWXg6WlhbaGeiD5Ekptg8dAp3YLHQJDcfXdrYYZ2FeFdZFzvlAVg6uFhTgXItmsNZQGIaEed78OQEdBlujdV9L6Bowq1z+RDnzxMpw6nNNIfDilUIcPsrBZ2NN0L5dtcfhyDEO4hOFOPmbEwwN6e8UAr852xlpUSW4sjsWXUfZo3VfCyoktLLlpvBw46d4SnzlXUOgtYse9kwLoACjz2RHKuy2shEQ97+WSXkwNYHA0Wam8I2NR1t9PaochBmTWRW9cS4vHwsSkylhGEe2emGYsjLivcoEhyPBlEmmsKoQ9SkqKsc3qzMwcrgx5n5uAV1d2juHQOI1In3jcqVY+bV1lb2Cgnm4+VcJJVwzdhQBBi2NIDD4Tg7uHEnCqOXN4NTaGExtOT6TsNDo5/kI/DMbnXw0h0CSy7bnx1xsWlctBENCaS9dKaLyA0l+LFHKfVcQuLGJA1UKgXj6iAgMKZXzPkEgCZk99QcHp88W4tAvTdDMjV3Vvdg4ATZszaK8gMsWWVELEppAIBHBIQsdQTw+LkuYSLHzhHffqXDz6iev8aYc/klNfuSPPuXQ0MLcFBJZJgl9fCH19f3fXwHY2Vj+4Z+cLXx0x+oBYGJLr46d+gwa28KjXTcdK9smMLeUi35R8x0VyjHKH3FLiuH/5C88uHVOkJWW+CI3O9WvtLjwSUVUY+b7PM+u7wlDnq7GBP5oDFYPEyunUTaubb2btxvMbtpuEHQN5TWpaqlNqoBBEvbJLytEfkasND02oCgu+HZ4UvijeyIB7xyAmI9uWNV9Qv83BI4fMB0tO4+sERJR+TN1XQOJSABOZhxyUyOFyW8eJUcFXA8oyU+/CeA+cUb8h+zeeKpqLJCQkNA0Ojp6/YGDR+ztXd17OjbzRsvWHWBmYUOFiFY9EBX+UitUgnpiErVZKcKDnuHamQPQoYvh4mSP178dxl0Pd7WTmo8JAt11dXAoOwe/ZudgkY017FgsapWRCMKQiX5fYyMstZO/bDTxBDbraAq/I0kgYaEtu5rB0lGPKlFAWvKbYsQHFqLPFEe06Gym1hNIcv7WbcoEmaQTb0yL5tWTuRf+ZZg8PRl/nHBGh/Z6IN4cE+tQIhZVXYhQfqEGw2vgzVqKrP+AOuijP1KRGc+FV18LWDvrU2F+ZKKfEl6MiCf56DraDh49Ld6pJ5BAoP+1DDw+k06pUzq2MoKeCZMa88V5QgTdzgZDm45xq1qo9QROsjDHFU4Bfs7KxgATY3jq6lLhfaQ+2k+ZWfDQ1cVuF3nIozpP4KvXXGzbkU3l/s3yNatR3mPL91m4e78Uxw45UaVcjKxCIBbLVL33e6BF98eYfbDmk+JvqIMmRHkgNIyHBV+mYc7n5piiUBswLV1ECcWQRYblX1rBzJShEQTySsS4sD0GvEIRWvezpASCSG4oCRGOf12IcpEM3cbaU7Uz1YWDkjE/+rMEODmxKK9f5XuUiCWRBZJd+3Lw26+OaNNa951B4M+uLtienkFFCiy3s4OVtoJiMUCJxZgzmSDPFpIr+K49gc8fNsfZ8wUQCGRYvKC6liUZNGKxDNduFiE9XYzhw4zh5KitFgLTSbmcohLcKNdGimVTOHgPRKsuo6BvYlWt/ElNNJXyABU+I9etOD8D2SnhiAu+l/ra78TTsuJckvdHHAy8xpd/owU0sEAvGp0+1t2rU8c2HXu6tPDsZGZp4wDyx9hUXnKmYnpT81AKkyDy1+yMZIS/forgl/eRk5kSlpmaEJCTmUpSY0i6FUlzI/Pu98rxouplQIK57QF4svWNvU2sXPuZ2zVv5+jRS6dZ+yEwNLNTq/xJDkoMIhHyUJCdgNzUN9LCrKS8tPiA0IRgv+ciAY+ASBgAkQYX52Pa5W9BYItKCFROgK6wEKV6KyM5MwXIT48h8CdIiXgcn/zmUWBRXupfAEjMslynu7E1WkCFBfbs2dMmPDx8XnR8Sos2HXv1cGnRFu5eHWFiaqFxriC598k4LCrMx73rf+D5w5uQJURguaEuuhoawEHJ41fXhdDYE0hqBkY9BvJTgX6f1z6cpsXiFUtESETyY0Y+BMZvrn1MDUpEkIkaCXH6Pj0D/iVlMGYyQKIhJFIZ+hgbYbKFOYwqwkQ1gUD37ubUZDfsfi4FfEQOn4hgkMR2Uv6I1BEkuXKkqQsH/WKmOQ4fy4eNNRPDhhjXKCouEEix+Ks0fDrAiArrEooaCIHEbpw0wL0XYEpeJUpNXZ1AKVHa5OP1X9nIiCmFNptOed1IDiMJ/7NrZkCFvRpbNVAdlBTNfnAU6D0dMFPql4YlIkho6us/sxHxNJ+apBpWCMSIRVIqT7DtACs4ehppBIFCUhA7Jxd3ioqpCT2R/S+TlKO9gR4W2FhT3kHS1EHg0+dluPegBIMGGKFTh2oVWvJdouK4d38uFs+zgEcrXRhbNxACSznAqyuAtZv8eiq3ekpExL1pBQKoZ84VYtECS7gqqJRKJDJculqIpGQRxo8xobxumoSDyoFbgFc3s5EWXYJysQw6FR5ZEjpMPMfOrcnatfo6gRYWDMz4IgVfLrTEgIqwz8rTS88QYc36TAzsb4gJ40zfKQRe5hTgekEBRpuZ4RNjo6rw+CSBEBOiYzHV0gLTrS2pMPIGQSApDxH7HGg3FGjSuva1bECJCE1fnnV5ArW1tUt+bGJvECoqxyOz5nDq6IOm7YfA1Eq+8KGu2DsV4STig5MVj4LMeKQnBKe+eX45KC815rZUKiZ13EgoXmNrtEBDLEBWVLvTaLTuZuY2bVt5d3FxatrKxampu6G1vTOsbJrAwNgUdFJnU015idLiQiTEhCH45QOEvXqEyDD/Z2KhgBQSDQZwtCGdetv7KkIgqd7clEZjNtM3s25rbteym0WTVo52zToxHd17wNC0wj2qKM1L3a3yLlYeSMgvQUl+GuWByk+L5uZnxcUnhd2PLsxJflGR8xf5H4S/yuuoC10jLpZdlBffVdeI6mFeMhh+v2LsiKVo1mFolbEr7V21esktBicrDnlpkdLC7MSC7OSwN2lRz0PKinJIfDKxfba6n2vc3miBSgtMnTq1C4vF2gaGTi8dYzs0cfNAS4/2MDGzrDdXUFlURiIRIzUxBs/uXkF24GO4ZcSjO1sbXnq6VPhnfeFOGkMgSRISlAFiEVARoVDjSv4/EEh07UnB8+JcwFHFhElDCCT9ICAYzuWhQCKhnpMk/5Hkeyk2TSGw8julHBGyE8sooRTSHFoZysNDK5o6CFw035LKBTQ2okNfv3beEckXJNBla6Pd8HBQQSkgEQNsfXlBceWmBgIrdyeKoFmJZchN4kEkKKc8PsTDQ/LxSAkA0hokDEPAnkCNgVntfmkIgZV9I0qtxMb8Ugk1YTWyZMO1rTEFgqSpE4YhnkDSCAjG8PnIEYtBLiWZ2JO8WMUXszoILCiUQCiQwdSUXsMLWDUW0kTQ06VRhdAb7AkslwC8IoDJAtgGta9lPRCYENkKnAIJSAkGO9va46C0rBylpeUwMmRQAiwaQWBFD8i4J7mA+WlyRw9ZJLB21QdLp3osq/MEWloyEBElQMf2utCv8KhXniDxBkbH8ClhIiJo06Bw0JjnQFo40H0ywK4J5ZrUCcwQiShvcIpARI0Fc6Z8TJFc6kKJBKsd7NC8olZggyCQLJIRz661K0kOrX0t3xEEBgcHfz5q1Kgfi/g0VosuI+HZYwJsXdvWinJSBYJSqQRlRdnIS4tCTsobSVZiWGx63Kuwgsz4h2Kx8BaADFL6uPFN3miBv2EB8nIhseveDAajg7mNQwt3z44udk5NHUxMLc0NjEwYxqaW0NGv/Tyk8sTzc0DmPaTIfGlJETKSY/Pv3zpTJBTwEypqC879G337x7+q+K4hS+i+NDrDy8TaTY94nZq2H0p5/qimqv4c8WsKykDUJovzU1FWmAV+aUExtyQ/JiclPIlACFF/J6qWFSf/j5/AB3ZAJzC0Q9FhhCHa+wBNPAFF70PlyUjL5V6NiAcwLsyEi4U9WncYBiOSIF0B3CUFmZCVi1Gcnw4ht5DIIBcV5SVHp0f7RxVkx5PVhsAKuzeWfPjABsn70t3k5OSufn5+g4NDwvpoMdhdy+n6sLJ3Q6s2nUHi5unEi6UUDkH6XqvQvAwQCgWIiwzCq4c3UBoZBIvMRHjKJPDW00MLXR0KjJSbxhCozmD/DwSqO2YDIFDdocj2hkKgumOqg0ASAqppa7AwjLoDawiB6g5DtjcIAus7YAMhUF3fNIVAdcch29VBoCbHqNynwcIw6g6uYbF4dYch2xsCgZocTx0EenrIxZU0aQ2CQAEXEPMBfVNQLnrFpkGdQLI7WTQ6n89BslBYtSBgyWRgnLk52ujrVeUXNwgC1Z3oO4DA4ODgeRcuXv7+WXi2vrFzD7h3HQOGNltlfh/prrRcRM0vuUU5KMpNJpFlksKcpLy81KjIzPjXwdzSgpcASLhd1kdYUkzdFWvc/vYtQCYm/2vvXqCjqu49jv/P5EFeEAMBQgIm4RFEBCwQLF4wAgmiBrQPoNrbW2mt7UVXa9tlve29JCa47PPaZe21tdWq2FpZFlATwJpgfFQFMQSQhxEJSUDyJAkJeU1m5ty1E4IhTMicyWRmTvI9a2W5zOyz939/9qxhfjkv9bDaGSIyOTR8ZPzYmNjo8bEJMeEjr+i6OUevrbbyVIXV2m49ffJ447mz9Q3n35t16qP8/L1P/OrpBz1DoHraeLLFEhgZMTouZkzctCkjo2LjgkZ03aO4r+uTrW3N7bb2lqqztWUlZyqOfdam/kzTdZ3fifO3Sx38ZfL9COriUvXT689+lxSmEvWXJDB4lMTPEZmSLDJxhsiIHrupU9tqSkVK94ucKJLI0Ai5csYiCYm4okq32y+c397SdOakw2GzNdaUlzY3VNadrT2lvNXtj5W9+msYGwIeEThx4sSNO3fuvP6JJ/4o02fOXntFdNzssFFjZVLidEmcdo2MnTBJAgICLrmAuucNZbqzYktzk5QUH5SPP/pQao/uk8DjhyWuqU6uCQqQpNBQmTQiuPOaF3V6HCHwwvK98K1fz75DnQ7q6kYILBojgRffaOiydoRA59cE9veGIwT+WK5f25/S56+7GALVDurMAXUH4Wb1R2F1W/bQ0M5ThHvGSrOFwN/85jef/u6Jp6eMnXajTJjyhS6X3gcYzn8rtVvb1FE/e3tr0xlr67myhpry8ppTR4qb1ClPXV+o1QEGdTt+NgS8JaD+UVHnm6vrLpyGwPOhT13qpg7AqBDo5NYy3iq3/3GcXROokq96loY67KQm+vkdA5z3py5yVDcNOHX+erO2/ocdci3michcEbn8A58unnawhIRPl5ikmRIY9Pm3O5u1WeorjsrZKvUB1/MonjLu+fgMdW2fsld3HlLnvzcOOVUm5HcCmZmZK3bt2jV90eKU9a0delL1mSYJCb9CYq+c2nkR9diYSTIxfmrXp56T8+a7jxJ2dFjVhdNyYO/bcmRPgTQV75ew+moZI7pMjB4vtpZzsun0aant6Hju/Adpl4Ul4Aey6E5jLsf2iFR8om4UoL44ONu+J4u+PqLznuaubmUHRcoOqMdfqCPuvbev/fu4sePHODm62Vf36pTA1+ob1BkTu5y0ufnqRdFJY2JdP3LRVNcu+/Or1V8ct/bqL/m65PDre94NtL8pqzMC//hUjfpcf7JX2wSJjr9Nrr6hvy4ufn3PFpH2FtVXz38rIkJHBn57/s3qj66ub4ffqZG6irYt5//96d7xu7LozhDpcUOjfnss/0j94e09EVF3FOy9rZ17U0xMeOTFN+m4XJ81J1vk4/fPqM/w/F7tlt0UdcU16gu9q5sKA89X16jH+Khrnbq3q2fNDE27YfHlHzTfewx1N0yHQx5zMnacRMV+VWYtc7WsrnYfvirSclY93qnnv1XBYWGW/1z3H58/bN2VTl/Pb5Rjn7bniEiJk/brF6+Z5PoCnL9Z0skjnbdrV2fG9NzWrF0dNaH72Ymu1Pbp8Xb5Z16jupQlr0f7xTLturkyIcmVLrratLeI7NlSLyKbeu00Y1Z42PKlkX19r3Q+xO8rKsWu673Xc6yMGnunXLvC9bpUy6KdIk216rFR6rtG7y1s1KiA73zjzq7HB7m67XitUU6Utm9TlymrfRISEu4aHR0TmXpTupwoLdv79nsf9Hye7EWnQVvbW1obz5yqtLW3qve+OtKnvuuozzSCn6sLQDsE+hFw9RERQHpeQIVtdXcCFba7HkbUtakvRipQqw/NofzMRM+L0qPXBIqKim7ZsWNH7ObNm+Wrq9c8YnNYxp5tapHTlTXS2m7vvFlJZFS0jIyMuvgawvPB0G63SWP9GXHYWsVubZGmhhqJCA2WGTOuEqtD5LWdO2Xx0nSZEHdl53U5bAgggAAC5hX4+NB++eTQhxI9JurH999/f2NJScmx9evXf3KZGamjKeoP3DbzzprKEfBvAb5d+ff6UB0Cfi9QWFi48siRIxGFhYXyxhtvyMGDByUuLm7kvfd9/8kRIc6PeKjTR0tLS159eeuWF+Pj4yU6OlpmzpwpK1askKqqKqmoqn5o34GjSUtvWSOzrk3uuv6QDQEEEEDAdAJHDxXJnje3S9mJ4vtDgwOffPbZZ4fjGWOmWzcKHvoChMChv8bMEAGvCxw6dCi4urq6z/ORgoODJTIy8tisWbOcnqK5f//+RR8WFm76x7bcxNRb18jy9K9KIEHQ6+vIgAgggMBABN5+Y4eUflwkDTUVP2hubnz6+eefbx5If+yLAAKeEyAEes6SnhBAwIMC+/fvX1BcXLzt+b9tjh09fpLc95ONEuHktsweHJKuEEAAAQQ8IHD6VJls3/aCjApRd4zu+H5tVdUzTzzxBNfzecCWLhDwlAAh0FOS9IMAAh4XOHHixLXr1q0LGTc+Jr+6rjn8waxHJT5xqsfHoUMEEEAAAc8IFO55RzY/9wcZNzpCkqZN+f7kyZOfWbNmDQHQM7z0goDHBAiBHqOkIwQQGCyBdevWXT0hNvajFzdvsdz3QLasWLV6sIaiXwQQQAABNwSqKj6Tf7zwlBTteUtuXZEmCQnxP2hoaPjLvffeSwB0w5NdEBhsAULgYAvTPwIIeETg8ccfT5w4cWLJhswsiZ8yQ+6+70GZfvUcj/RNJwgggAAC7gmcra+T17dvke1b/yqJ8XESFzvhZ1OnTt28YMGCyvnz5194vrF7vbMXAggMlgAhcLBk6RcBBDwusHv37vEZGRlR06dPP5qzfafMmDVXvnzH3TI3+d8kNMzIYzo9XhodIoAAAsNKoL6uVl7P/Yds/fszEj16lMyZfc3Pq6qqHktOTm780Y9+xCOuhtW7gcmaUYAQaMZVo2YEhreAtn79+vDQ0NDpQcHBH+bmbpcRYZHyzXt+KPMX3iBXRBl7SPXwpmT2CCCAgDEBFf52bPu75G79m0RGhMjChV/8w549e36SkpJizcrKUs/3Y0MAARMIEAJNsEiUiAACfQpoL730UkplZWXBpk2bpLq2Xr5213q5edVaGRcTCxsCCCCAgAcEHA6HVJ4+1XnHz+3b/ibjoqNk2dKlL2ZlZd15vnvdA8PQBQIIeFGAEOhFbIZCAIHBEygtLf1SUVHRXx999FEp/uR40Jx51wUtT18t865bLFFjosVisXT9aBbRLJbBK4SeEUAAARMK6LpDdIcuDt0hDrtD7A67fHxovxTuflv27n5LDha+71i4cGHb2rVr31y3bt2tJpwiJSOAQA8BQiBvBwQQGHIC27Ztu6+oqChj69atUnumLiJ2YnzozNnzJGnGHJmcNEPiJiVKSGioBAQEdgbDwKBgUR+GloCAzv9nQwABhzW6twAAEH5JREFUBIaqgN1uF4fd3hny7DabqP+3221SXnpcKk+VSWlJsRzct0cOFL4vmqbVLF26VNLS0tTP0cTExJSh6sK8EBhuAoTA4bbizBeBYSZQUlLycHFx8dd3794t+/btk8LCQqmqqpLrFy+JmxAXHxQ9LkZmzJonmkWTseNiZczY8RIYFCSBAYESPGKEtDQ3S0cHl7kMs7cN00VgyAgEBARIYGDQhdBXVXFKqk6fkqqKk52Br+r0Sdm3d09FeHho++TJk+WGG26Q+fPny9y5c/XExMTJQwaCiSCAwEUChEDeEAggMCwFCgoKcg8fPpxw/PhxKSoqEl3XpaSkRGpqaoMW37g0adz4WLn6mjktf33mTyeOHjk4LI2YNAIImF8gcWpS1MxrZsd+drK85vChA9VXTpok06ZNk6SkpM4fFfyCgoLuTE1N5YPO/MvNDBBwWYAQ6DIVDRFAYDgI7Nu3b6zD4ci1Wq0SGxt7ICEh4Z7hMG/miAACQ1OgoKDgdk3Tfqrr+jNLliz549CcJbNCAAGjAoRAo2K0RwABBBBAAAEEEEAAAQRMLEAINPHiUToCCCCAAAIIIIAAAgggYFSAEGhUjPYIIIAAAggggAACCCCAgIkFCIEmXjxKRwABBBBAAAEEEEAAAQSMChACjYrRHgEEEEAAAQQQQAABBBAwsQAh0MSLR+kIIIAAAggggAACCCCAgFEBQqBRMdojgAACCCCAAAIIIIAAAiYWIASaePEoHQEEEEAAAQQQQAABBBAwKkAINCpGewQQQAABBBBAAAEEEEDAxAKEQBMvHqUjgAACCCCAAAIIIIAAAkYFCIFGxWiPAAIIIIAAAggggAACCJhYgBBo4sWjdAQQQAABBBBAAAEEEEDAqAAh0KgY7RFAAAEEEEAAAQQQQAABEwsQAk28eJSOAAIIIIAAAggggAACCBgVIAQaFaM9AggggAACCCCAAAIIIGBiAUKgiReP0hFAAAEEEEAAAQQQQAABowKEQKNitEcAAQQQQAABBBBAAAEETCxACDTx4lE6AggggAACCCCAAAIIIGBUgBBoVIz2CCCAAAIIIIAAAggggICJBQiBJl48SkcAAQQQQAABBBBAAAEEjAoQAo2K0R4BBBBAAAEEEEAAAQQQMLEAIdDEi0fpCCCAAAIIIIAAAggggIBRAUKgUTHaI4AAAggggAACCCCAAAImFiAEmnjxKB0BBBBAAAEEEEAAAQQQMCpACDQqRnsEEEAAAQQQQAABBBBAwMQChEATLx6lI4AAAggggAACCCCAAAJGBQiBRsVojwACCCCAAAIIIIAAAgiYWIAQaOLFo/ShKbAqs2Cqw26b6KvZOQL0hh1Zy/cPZPxbN+Qv1kSbLpp+pUWTeF3X4kQkcCB9si8CCCCAAAIeF9D1VrFIuehauabrZTaLfLAjK/UTj49Dhwj4mQAh0M8WhHKGp0B6Rv7XRfTbRLSFmojPAmAP/QZd198WTYpys9MecnVVVv0sf7weKM+IyM2u7kM7BBBAAAEE/EjAJqL/ckJlVNaf/jS/w4/qohQEPCpACPQoJ50hYFwgPSPvIU20TON7emcPXWSbZmm9J+ehlbWXG3FVZt6XdV17SkSivFMZoyCAAAIIIDBoAocdDn319ofTjg7aCHSMgA8FCIE+xGdoBFZm5j8putxjAom9OdmpC/qqMz0z70pN18q6X48ZFVgRECCnTDAvSkQAAQQQQOCCgO6Q0NNnbdd0/UI7lJO9bBY8CAxFAULgUFxV5mQKgVs3vDHPojk+NFJsVESwfGVxgrz8bpnUNrYb2dUDbfXbc7LTXnHWUfqGvFc0TVvV/drq+eFvzZkUkuKsrc2hS1Ob+nGI3aF7oC7jXQQHaBIarElYsEVCgvgYNC7IHggggMDQFLDa9E+yc+qSumenidz/anbqY0NztsxqOAvw7Wc4rz5z96mAO0cBVQh87oHFnXW//F55509dk3fCoK7Ji7lZqXf0RkvPeH2ZJpb8nr/vHQJV1iuutMre0nY5VmUV3TfZz+l6hwVrMjc+RBYkjpDR4QE+fU8wOAIIIICAbwV6h0ARabJ1WKfs/PktNb6tjNER8KwAIdCznvSGgEsCq375r5F6c1ujS417NOoZAtWvHbreFQbfLZeGZqvR7gy3t2nWyJ1Zt1xU98qMvE0i2jf6CoFWuy6b3m2S0jP+fX29+jC8fW6EzIsfYdiFHRBAAAEEhoaAkxAomshdr2anPjc0ZsgsEOgSIATyTkDABwIrHyq4Shx2wxeb9w6B3aXb7CoMlsm298qlqWXwwpZFk5mvZKUe6Um2ckN+gWhyo7MQaLXp8tQ7jXK6weYDZfeGvGVWuFw/NcS9ndkLAQQQQMDUAs5CoK7rG3I3pj1s6olRPAK9BAiBvCUQ8IGAs1MoXSmjrxDYva/V5ug8Mrjt3TJpbvN88HKIvmJ7dto/LwqBGfmfisgUZyFw19EWKfi41ZWp+U0biybyw+VREhVm8ZuaKAQBBBBAwDsCzkKgiDyZk536Pe9UwCgIeEeAEOgdZ0ZB4CKBlRtev0s0i3qenqGtvxDY3Vmb1d4VBt8rk9Z2u6Ex+ml8d0526tOft9G1lRm71HmoFz0IXl0TmDR+RMqvX6sXdTqoO9u1U0ZLVX2rVNQ5D5Eps2Nkb3GttLRfGnYDLJrcOCdG3jxQ6dbNZ2bGBcsdC0a6Uzb7IIAAAgiYWKCPELg9Jzs13cTTonQELhEgBPKmQMAHAu4+G9DVENg9JRWQ1PWC6jTR9o6Bh0Fd9KyeD49fnVkQ0abbm3oTqhDo0LWULYXn3NZ9bP11cqCkTv7y2rFL+hgZGiTPPLBIfrvlsLx7uPqS16fGjZJffHue/OTPH0pJxSXl9VuTpok8tGqMBHAwsF8rGiCAAAJDSaDDLsVZr56Z3mtOl31M0lCaP3MZPgKEwOGz1szUjwS8FQK7p3yutaMzCKqjgx02h9sSRkJgxVlHyr+OuX8q6OP3fVEOltTJn3d8ckm9keHB8vSP/00e23ZE3vmo6pLXkyZGyiPfmis/fbpQjn1m+P47nf1978ZImRh10QFOt93YEQEEEEDAHAJ9HAncl5OdOs8cM6BKBFwTIAS65kQrBDwq4O0Q2F18Y0tH5/WCKgy684w+IyGwqNya8mm1+zep8XUIvO3acElO5AYxHn3j0xkCCCDg5wKEQD9fIMrzmAAh0GOUdISA6wK+CoHdFTacs54/Mlhm6Jl9RkLgjo9aU5rb3T/q6OsQuOSqUFk2I8z1RaUlAggggIDpBQiBpl9CJuCiACHQRSiaIeBJAV+HwO65qAfNb3u3XF55v9yl6RECXWKiEQIIIICASQUIgSZdOMo2LEAINEzGDggMXMBfQqDDocvL75fLK++VS/25/h82Twgc+NrTAwIIIICA/woQAv13bajMswKEQM960hsCLgn4OgSq6wFV8FMBUJ0a6upGCHRVinYIIIAAAmYUIASacdWo2R0BQqA7auyDwAAFfBUCbXa989RPFQAbml0Pf93THU4hcOlVobKUawIH+E5ndwQQQMBcAoRAc60X1bovQAh03449EXBbwNsh0GZ3dN4R9JX3T8pZN8LfcAyBaxeMlFlxwW6vMTsigAACCJhPgBBovjWjYvcECIHuubEXAgMS8FYIVM8EVEf+VABUj4cY6GbkSGDpGXvK3hNtbg/54NpZ8tGJetnxwalL+ggJDpDn/+sG+dXmj2Rvce0lr8ePj5D//W6y/PAPH8jJmma3anhgRZREhvK0eLfw2AkBBBAwqQAh0KQLR9mGBQiBhsnYAYGBCwx2CLSq8Nd55M8z4a97xkZC4PhRQSm/f6Nh4Fh99DA+KlSq61tF7+P1mNGhUlnn3sPqR4ZY5MGbowatdjpGAAEEEPBPAUKgf64LVXlegBDoeVN6RKBfgcEKge0dXUf+VABsah34kb/eEzESAudMCkn53a4GqW609+vhbw3SZoZJSlKov5VFPQgggAACgyxACBxkYLr3GwFCoN8sBYUMJwFPh8D2DvuFa/7ODUL4614bXdd/mrsx7Rfd/786syCiTbc39V671fPD31IhsOyMTZ5+56w4+jpc54eLPm5kgNy37Aqx8Onoh6tDSQgggMDgCjgLgbquv5q7Me22wR2Z3hHwrgBfc7zrzWgIdAp4KgS2We0XrvlrbrMNuq5Dlzu2b0x90dUQqNrtKWmTnAPuXZc36BPqNYCmiaxfEikTIgO9PTTjIYAAAgj4gYDTI4G6/HfOxtRH/KA8SkDAYwKEQI9R0hECrguk/0/ejZpFK3B9j66WURHB8twDi6VVhb/z1/x5I/xdqFPTF+Zkpe3uWffKzPz/E13W9/xd95HA7t99XGmV7Qeapb7FYXTKXmsfExkgt38hQiZGEQC9hs5ACCCAgJ8JOD0SKI7U3Ozlu/ysVMpBYEAChMAB8bEzAu4LrMzIPyAis430oELgiuSJnQGwpX3wj/z1rs2uBUzYkbWksufv0zPzFmm69s7lQqB6zebQZffxNvm0ukPUaaIddt+fIxoarMno8ABJThgh8xJChA9EI+9G2iKAAAJDT8BZCAxpCgt76bfXu3ensaFHxIyGiADfeYbIQjIN8wms3JB3v2jab01Tua5tzdm47CvO6l2ZkV8mIld2v7by2vADyQkh0/qam66LVJy1Wdo6dK9/Bmma6KFBmkSFWfQRQRbfJ1HTvAEoFAEEEBj6Am0djjOPbK+fdGGmmjyRk5V679CfOTMcbgJe/wI23ICZLwJ9CdyS+fq1AbqlyCxCukNfkvtw2pvO6r0tMy/VoWuviUiAWeZDnQgggAACCPQjUNKkBcx8M2uJ+w+9hRgBPxUgBPrpwlDW8BBIz8h7QBPtV34/W12eytmY+p3L1bkqI/+busizfj8XCkQAAQQQQKB/AZuuadflZi3b139TWiBgPgFCoPnWjIqHmED6htfv1jTLn/11Wromv8rNSn3QlfpWZuZ9UfTOU1y/6Ep72iCAAAIIIOBnAjZNkxfEbnnk1YeXFvtZbZSDgMcECIEeo6QjBNwXSM/ctVzTJVlETxZR/5VY93sb8J7ndJGDmi5HRHO8nZO9/HmjPd6akXeTRdNWabpM0UWmisgUo33QHgEEEEAAAS8INGki+3VNinRd22/XLHk7s5ac8sK4DIGATwUIgT7lZ3AEEEAAAQQQQAABBBBAwLsChEDvejMaAggggAACCCCAAAIIIOBTAUKgT/kZHAEEEEAAAQQQQAABBBDwrgAh0LvejIYAAggggAACCCCAAAII+FSAEOhTfgZHAAEEEEAAAQQQQAABBLwrQAj0rjejIYAAAggggAACCCCAAAI+FSAE+pSfwRFAAAEEEEAAAQQQQAAB7woQAr3rzWgIIIAAAggggAACCCCAgE8FCIE+5WdwBBBAAAEEEEAAAQQQQMC7AoRA73ozGgIIIIAAAggggAACCCDgUwFCoE/5GRwBBBBAAAEEEEAAAQQQ8K4AIdC73oyGAAIIIIAAAggggAACCPhUgBDoU34GRwABBBBAAAEEEEAAAQS8K0AI9K43oyGAAAIIIIAAAggggAACPhUgBPqUn8ERQAABBBBAAAEEEEAAAe8KEAK9681oCCCAAAIIIIAAAggggIBPBf4fOk+FlTcSf/c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/>
          </a:p>
        </p:txBody>
      </p:sp>
      <p:sp>
        <p:nvSpPr>
          <p:cNvPr id="7" name="AutoShape 8" descr="data:image/png;base64,iVBORw0KGgoAAAANSUhEUgAAA4EAAAEHCAYAAAAQ3EMgAAAgAElEQVR4XuxdB3hURRc927Kb3U3vCakECARC7703kQ4iSlFAELCjWCgqFtBfUBRFKSJFOtKL9BZCC5AQShKSkN57drP1/+7bbLJZks1bVIq++b58YvLevJkzM+/NmXvvuTxwhUOAQ4BDgEOAQ4BDgEOAQ4BDgEOAQ4BD4D+DAO8/01OuoxwCHAIcAhwCHAIcAhwCHAIcAhwCHAIcAuBIIDcJOAQ4BDgEOAQ4BDgEOAQ4BDgEOAQ4BP5DCHAk8D802FxXOQQ4BDgEOAQ4BDgEOAQ4BDgEOAQ4BDgSyM0BDgEOAQ4BDgEOAQ4BDgEOAQ4BDgEOgf8QAhwJ/A8NNtdVDgEOAQ4BDgEOAQ4BDgEOAQ4BDgEOAY4EcnOAQ4BDgEOAQ4BDgEOAQ4BDgEOAQ4BD4D+EAEcC/0ODzXWVQ+CfRCAhIeGVxMREkU6nw+nTp5lHiUQi+PoHIiMjE+/NeeuffDxXN4cAhwCHAIfAU4YAn89HSEgIRo8ezbRcIpEgMDAQHh4e0Ov1t3r16nXsKesS11wOgacGAY4EPjVDxTWUQ+DxIZCUlNQ7Ozu7TVRUFFJSUnDnzh2kpaUhJiYGWVlZIOL34YcffiK0kdjo9YCyXMM0VigSIahBCJxcPHBg/77H1wHuyRwCHAIcAhwCTxwCPB4gEvJhZ2vDtI3H4zH/z+PpkZSYePm3dWu3u7m5oX79+ggKCoKfnx+Cg4NRr1492Nrabu3evXvCE9cprkEcAk8JAhwJfEoGimsmh8CjQODy5cshJSUl427cuIHr168jOjoaCQkJ6Nat24D6DRq1U2t04PEFUKl14AuEKFdrIBTaMB9uG7EErm4e4PH48KrnxzSXzxcwv/MPavAoms89g0OAQ4BDgEPgKUJAr9cjPy8H8XdjmFZrNRoUFRagtKQIJcX0UwidVsOQQj5PDyGfB+i1zM/J48c2Xr16Jb5169bw9vZGWFgYWrZsyZDEFi1aLHiKYOCayiHwWBDgSOBjgZ17KIfAk4HArVu3XLKyst7/448/cOzYMXK/CW7fodNQsa0MApEEaq0etlI7iG2lsLd3hIOjM+T2DrCzd4Dcruq/5NLDFQ4BDgEOAQ4BDoG/G4HSkmIUFxUwP/Tvgvw8hhwWFuQhPy8XEhshykqKIBTwAJ0GSkUx1qxe/b8ePXqgTZs26NSpU/awYcMW/93t4urjEHjaEeBI4NM+glz7OQQeAoEFCxZIpFLp0osXLzk4OjuP0+oFcHT1go1YCld3T7i4ecDZxR0yuR2cXdwglckf4incLRwCHAIcAhwCHAL/HAJKRRlKSopQkJfLWA4L8nIYy2JWZhp4Og1KivKgKCkoSEyI39y/f3/yaonp0aPH8n+uRVzNHAJPDwIcCXx6xoprKYfAX0Zg165dq5ctWyYKD48QjRg19jkXj3pw8/JFoybN4eMbADsHR4jFkr/8HK4CDgEOAQ4BDgEOgceFQFlpCQryc5GdmY77iXG4H38b+TnpKMzPScvLzT42btw4dO3a9XjLli1/fVxt5J7LIfC4EeBI4OMeAe75HAL/MAJr1qz5NiIiot7OnTvRtXvPoa6eAQIf/2DUb9gE7p7ecHJ2ZSx+XOEQ4BDgEOAQ4BD4VyGg16O8vBy5OZkMIUxLScLdmGvIzUxGXk7GPX8/v2tdu3bd+tJLL235V/Wb6wyHAAsEOBLIAiTuEg6BpxGBZcuWLdm0aVOYyEbSOaRpK3m9wEZoENIMnt714OLqAbGEs/g9jePKtZlDgEOAQ4BD4OEQUKtUyMnORGZ6Cu7F3kJ0ZDiiIiPimzQOievYseMPb7311t6Hq5m7i0Pg6UOAI4FP35hxLeYQsIjAggULPjl69GhPsa28WXDjFg6devSHT70AOHIWP27mcAhwCHAIcAhwCJAIGhSKMuRkpuNWdCSuRpxC+Omj8R7urunvv/8+QkND5wQGBl7goOIQ+DcjwJHAf/Pocn37TyGwdu3a9zZt2jQ2v7A0sEPXPo5dew+Gt28AHJ1cIBAI/lNYcJ3lEOAQ4BDgEOAQYIOAqlyJ/PxcpCUnIvz0n7h8/hjcXZ3jnZycxq5bt+4Kmzq4azgEnkYEOBL4NI4a12YOARME7t27N3P9+vWv7dj5h3urDj0cBw59jsnLJ5fbg8+RP26ucAhwCHAIcAhwCNSJgE6rZZRGkxPvYf+ujdi7c1PyxBfHKwICAga99tpr8XVWwF3AIfCUIcCRwKdswLjmcgiYIvDNN99Mu3jx4lcZOYX2o1+cgbYdu0MqlXHkj5smHAIcAhwCHAIcAg+BgE6nA6mLxt65iZVLP4GmvDjzk48/viiRSMZ36dKl+CGq5G7hEHgiEeBI4BM5LFyjOAQsI5CQkDD2xIkTPy3/foW4SYsOts9Pngm/wGAIBEIOOg4BDgEOAQ4BDgEOgb+IAJHBvJwsbFn/E7as+7EgLzdnkU6nWwsgFEBnACIATQCQvLY9gGa1PDITwH0ANwFcAhAOIBmA5i82kbudQ+AvIcCRwL8E37/iZlcA7Sp+WgLwrHipiS30rqTiRXYPwDEAdwFkAPAAQHX0BNAQQDAApzpQugEgF8BpALEAzgJI+1cg+w91YunSpcNu3Lix/VrULcHzL7+GXv2eha2tFOBxy/kfgpyrlkOAQ4BDgEPgP4oAkcHIy+excM507b3YGB0AXot2PfghzVqjWatOkMrteHK5A4IbNzd8hCs+xcYvcm5WOu7fu6NPiIvR37hyTh9zLUKfm50Rr9GoDwBYV0EO/42E0BZAGIAGAAJNpo87AO+KvV5kBSG+BiD7PzrFHlu3uV3jY4P+sTyYD4B+aDGO4AHD+DwenVzJjK2xkcgQ1LIvmnQcDntnb/D4wkpuoQeg1+lQXJCFrPvRKMhMQuLN0yjISqKXol5kI+YHNQrjde03EsEhzREU0hwursQpzYrJCzL+9nUUFebi+sXTiI2JxL3YKHVeZtodvV5/BNDv0mg0EQCofuYZjwW1v/BQvV7PX7hwoTAmJgY3b97E0qVLl5eXq6bFxsWisKCQqXnIs0Pg4uwcEhQUdMfSo+Lj47tER0ef+XTRZ3DzDsSMN+cxsX9UBDwgKSEOdrJceHgIodPbQq0PgB7Sv9B67lYOAQ4BDgEOAQ4BDgFCoLioCD9/9xl++3kZAwhfJEZYy/b47rdj4PH54PGrttQ1ba5Nz2lTkuJx4dRBnDqyCzHXL6WpVaofNRrV6goipH3K9juGvaVM5iJQq3tBj2f5PEFLW3u3Rp5BLeHiEwKRxLDNFApt4ODmD4ncGQWZ95CRcA1FOfeRmXgdpQWZWXqdLhHQR1UYFlYCSHnKsHiqFgtHAp+q4XqoxtIY2wBwrrDQTRTxeB0chQL7ZlIp2trJ4SisciHMVKkRXlyMJAgR0HEE2j4zCx7+TcEXigC9HmqVEqWFObgZvktz4/TvquTbF4jJkHsDLdrWcjuH1o2bd5T3HTbBpkW77gJ7B2cIRTaVL8faJpzx9xqNGknxMTjz5y6cO7ZHk56SEKfVajfpNKptKpWK3CnKAdAL8oktK1euFOXl5cn379+PCZMmvVxSXPrV2XPncSPqJgRiOwQ0bA4ndx8IK3Dv028gCgpy2r3xwsg4wEAMaypjx47t4Ofntzs3N7dkzZo1NV0ilUr5Yhsb9stapwOKirSEZ1Etj5VAJLaF0JJhuIY7FUVE2AtM/iIUCHl2NrbWqZQqS7XQ6/QECh0CGAt9bx3t7a2rq7RUB7VaT1ZstUldDg4OAr41RtTycpIW1ykBKGrouZ1YKhDyiZWzLFqNHiqFVgWgtIZbpDIBX2zDo28su6LV61Gk1dKpsnnsihhCsRSivzyWzLdcJOLZyWTs20U3FRVpodMxk7xyPHmAk+k7iE0vS3VaqHR6wotwq6k4OjpaMQgAlEo9lEpdWcU7huqU2wkEIqEVk0Oj16NYq6X5RfOsxjVqYysQC4Ts54deByhLNTWt0YcdT2pXvlnjhCIhz04mt248i4t10GrN1ieP5wQJecdZUdQKQKOubTwdHYXWjAKg1Omg0OlofdI6NS1yiGUi8K14d+g0QHmZ+fq0tbXlS8RiK8ZRDxQWamne1/SStxGK+DKRxDr8FcWM8ch8LAVCIc9ebuVYlhTroNHq6Ttg9n3lOcHW2vFUAhpVTePpIJELrXrfatR6qJXamt63crFUILLmXavT6lFeVuv6tIVIIoGQtkssilgKTF8N2Q/P60e+OFPTo/9IoX/9RjwbkfiBmPzaXiHG2ZN07w6O7tuCA7t+Ky4qyN2n12q+KC0tJSEamsNP6uE3LSKxra2zi06gH8gH7wV7V9+ufqHd4RfaA0HN+8CGxbyhVB1ajQrFuSm4cXKd+uqRleqygix6h5Iq61gAOSxGg7vkIRFg/wZ7yAdwtz02BGhsyRTvK7SRjrQR276k16rrC8tL8ayzE1739kJzuQw2tbyd7ioUeC8xCVc0PLR/6X9o2nkkSvIzcOHgSvX1kxtzivMyrgL4HcChCndOY0frAxgEYFRwSPOmvYe+IO/QbZCNm6cPJLZy8PlVH7lqk89sJtL/lisVjHXw2L7fce3iyfScrPRDitKyjRqNkl4OtMF9YsigXq8XRkREeC5ZvhyNAur3tJVKfzt9JhyFSqBZu15o3LILvPwawFZa88f09+Uf4PKOn6BR1sQDDNCKZXK4N2p0ODw8fEAts2r5yu/9Zk0Y78J60t1LKEdoqxhyyW1ey00fYtAbi9BnGus6oVICc1uRWwe5fBhLzyadXY+/9DV5hrAvX44OR06KgtxG0k3ucvGtZ5NzN4rCMtiXcRMS8MfegoEVc9Z4Y3J6Qlg9R0f2m8Jvf8jC3I9SPwGwoIann3h9TZsevo0pPIRduXkmB2vfvbEJwPga7vhlU6MGU8a5kdc2uxJdVoZmV6+TBb2D2R2voffUbzH4TXYVGa96qwltwOhdYlq69+9rf/KPrbTc2ZfmbWNwN67ct+J0l24UOQqFqvwObdlXAuCl2HiszcyiDcLWWm5UKPJbSqypdP4nafhqaebrAL6ruG/PsWZNhvRycGBdzfHCQvSOiqFk08/WctPK5xeGTmvVnzzn2ZWsxFIsGRdxGYA5SDPR8+XvMeRtdhVVjScRGvOTgK59e9uf3rPduvFs2f4Wbt9V+lfEO9ETBJDINfj8onVt2jIPiNgxDsDmGm7MLOnY3l0mYE+QvkhJxQeJ9+cBWGRW3xG8tqkvAlqwb1/MKWDVDJpnNN+M5eMvF/nMf32m6SvOcpUFBVp4Bd4gqwbNf/MyoeMIn3Uj5zRi3y4Ac7ufhEalM9/HNe/QTnbtxGGKyGBfuvW5i0tXSskzKNrkLh7EUh2+oOlnRdk6H7iwnd5n9F4zLXEL9nWpb+fCkmgBOLc9Bbv+d3cxddesrh1Tl7UY0ag9nW+zKwnXC/DD9Ku0Z6HvgHlZjJHz3kVnmoYsS1EWsLAHHXbudHB07tV9wEi3fkPGSRs0acmTSuXgCwVGz9BqFT6w8eYZPEhLS4pw4dQh/L56qSYzLXlDUWHu5+Xl5fTto43Bk0IGKQ5SZufk1QwCwUS5k/ezgc37uIZ2Hsdz92/KEjiAXGw15WUoyk3B7fDt5ZFHfykuyr5P4UV/Ajhc4SpqevjLum7uQvYIcCSQPVZPy5U0pvSBDxDa2A6VO7q+5OHbpGHLnuOgyEtHw8PL8am/L8QmZMxSxy6VlKBbbBLaDZyuitj/Y2q5opj8tr8HcLwOQBwBdAMw0dPHv13XfiNd+w19UezlG8S8HHlEPmuYfbVNyNT7cTi4Yy25TxTl52TtKi0uXq1UFtPHqoaTy0c3VFu3bhUEBgYGHzt2KqhpWLMDW7bvQmxSNnoOmYigJq3h7Eb8pe4iLFeg409vwzn+OgT6mt/1Z4uK0fVGNL0cORLIkcBaJxVHAhloOBJY2wx5qwlHAjkS+MDs4EggHpYEkpYBnUg2BjDOwdl1WI9+I+oNHjVJHtQgFLayiv1OVahgFfY1b4NAjhxH927Wb1q9NKOoIG9VemoSkWkSkqn9lLjubcZfvYLIn5O9q39bG4l0vJtf02eadHnOrkHrwRBY6V1Clr+0hHjcidihjr3wW05eWuxJAOT6SYeX5tb7v9pu7n4LCHAk8N81Peio1FcgEnWX27u95uHXuHW7/i8hpO1ASO2ccG7vCgTt/AxLAungln3hnQ0nVrILwMcAyGpkTSELQh8AY+o3CuvYb9iEeu26DRDX8w9m3ESpWJqE5obKtOR7OLZvMyJOHshMTY7fVFyYt0GtVt9+HG4TsbGxrVavW2ffvm2HE2s3bIPUJQituw9BUAhp41hXSosLwLv0J1ps+x9ChfwaMeFIYCWmnCXQwvR6nCRQodBBpdZDasuHSPTgyuYsgeAsgTXNXc4SyFkCa3mnPQWWQCKBRrMrxdZQoP7UgPqNRwwZ87Jn1z5DxJ4+/hBV7HeMmx6L+x4y++n1yM3JwIEdv2mO7Nl8s6ys5MfU+/HkZZD1iFVFaV/p6ODi19JGbj/FO7jtoGY9Jtr7NOwAoZXkjzQllKX5SL4dob98eFVBwvXDl6Et+6ZCYNA0TMO6DRR39UMjwJHAh4buibtRDqGwmdzO5Q0XD/8xrXqOQ9s+EyC1d6ZQPqacfXgSSIEHdAr0VwqRwf5kGQxt1bnD+ClzPBqEtuK5edZ7oM66/Ofphnt3o7Bn88+4dvHUuczUpFWlpcVkmUx9VC6iCxYs6NK6bYczew8dR26ZEP1GvQI3L+vINfVDqShBdloSrp/eizsH1mO4rgxvenlCUAMIj50ElhUA5TWFwVUMoaOnQaGUhTsoxWaoFFqUFauhUuhAMVISmRBSeyEEoiq3L84dFE+NO6hWq8fxk8WIjlFgQD8HNG70oDcmGxJI/j9FGg3SVWqoK15e5AroIRJBLjC47XLuoAwMnDtoLV8kzh306XEHpbjG0kI11OVaCEV82NoJmR+B0PAdeMpIoHFG0n6nh42NeEbnXkM6jBg/3aVJ87Z8mbz22MrKzbjZrlyr0SAhLgYHd64viDhzZHdOZsaq/Pxs8siqLe74r+zTzO+Vi0SyYBf/kOHufs0mNmw71D8grBfEtuzDHYwVqsvLkJNyC3cv/lEadWpDfGFW4m4AlG4j4e9sMFeXdQhwJNA6vJ7Uq/35fP4gz4Bm74W06evfutfzqBfckvEgN3UsJBIYuOOhLIF/Bwk0YkcBaxOlcrvhvQaN7fTM6Kn8oEZNYSO2rTHDQY0TtOKX6nIlTh7agSN7NipjYyLXFxXkbtJoNBSMQuIO/0hZu3Ztj0WLvpSMeWHyvtv3CwTdB78A3/rWxaZRw3Q6LXIzUxEd8Sdi9v0Kj9Q4jHVywCBnJ4hqYcEPSwKvRJYxVpnQxhIIzLQyrIoJjDwAJNK3h84hVQDF19vYAkbRkiHvgAmqr4MEkhBKZmIpEq4VIDu5DMW5KkikAsicbNCwnTP8Q+0hkhg2+9aQQBIdiYsvh72DAMFBD4qfPI6YQCK7+RlKpo/lZRqG4MocRHBwE0PqYDhXsTYmMFahRFJ5OUiEhIotn48wmRROFUJDrCyB+elAbrJhHGsqPiGA3MVA6lnGBKalqbD8x2zs3F2AN19zx6QXXCAxE7qoiwRSj7LUauzOzcO5omISWYEOetgLhBji7IQBTo6wEwgeigSSMNCNaAW8PEUI8H8wJolNTGCBRoOosjKUMvoeBlVeP7EYjWwNIZPWxgSqlFoU5ZAoQjlUSh2zCZY6COHsJYFYahDsYhUTWFoAZCcCylr2hc4+gJu/Ya1a4Q6qUOqQmqqGXMaHu7sI5lEEFmMCSdGmMBvIIENJDYWsCG4BgL0bYIUlkISPEpTlSKxYA/Q5sBcKECyRwE1kWFOsSGB+GpCdBOhqCC0XiAx40cGWFTGBdBBSUqpj8DJ/1z7umECVSk/CWCAxG2ENwkSPwx00LbYEty/kojDL8I4Uy4Rw8pQgqIUjglo6gs/nWUUCC7LKUVqgQkmewahEa8nORQxHd8P34B+KCTS1BJpPdDoZnhjaov3kYeOmBnTp9QwcnV3BMxH6qo38me99igrycOrobu2Zo3uu3Y6++n1GajKFhpjGyv+dex5i4B4ung3623sGTgtpP6xtSMdRQimtVSsLWf/KirKRGH2i/PqfvyQnRB0/U0H+yPWzNmEvK5/CXf6wCHAk8GGRezLuoy9eO6nM8SW/Rm2e6zJ0pjSs87DKllWLLNMbLIEBj58EGtsXAuBaYOue4rGjJ6B9t/5wNkknUVPgNN1Y04S9f+82dv/+M6Ijz0cnxt5aVlZWfLDi5fi3BlK//vrr/T18gzedjbjh3K7Pc4zgy8MURWkx4m5eRNTR7dBGHMYAGx6ed3NlNreWysOQwJxcDV6enoTSMh22rA+Ei3P1ZPJWkcDo40AK5bqlkO07QOY9oFFnQFpxKth3OkCbJwskcNLiZkiPL2E+7LT5JdLn4CqGRqPD3Yg8Um5Dv5cD4NXAjuEfbEmgTg+cOVuMeR+noX07GT581wvmYi9sSSAppmZkqpmfsKa2D2yY2ArDENmNvZSHGyeySd0OhTnlsJEIYCsXol6IHToM84FYKrCKBN4qU+DH9AzcLCurzDJcqNFgvJsrXvH0ZDbDrEhg1FHg8h6AyINKAWQnAK5+gFhuGN+Bs4Gg1kbSwEoY5vCfRTh7vgSJSeWQyQR4baY7moRUtwZaIoG0WPPUGmzNycGZoiIMcHKCmM9jyO6pwiIkKsvxhrcX+jk5YlrcPauEYTRaPSIuluLNd1PQo5scn873hlhcXWikLhJIIrprMjNxqrAYeRpDSi+1Tg8vGxE+8fdFqFRqFQkkSzgdANy7no+yAg1KClSQ2otIDRchHV3Q9hkvxhrCigQmRwPh24CsikN1Il5SB8COiLwAaDkA6DDasD6tIIHXrpfh59U5aNhQjBefd3ng/WGRBNIBw91w4Dip3pPbQwlAQhpyZ0DqaGhbx9FAw06sSSDNEVoD/0tJQ4qqHEq9npkf9OYc6uKMSe7ucBEJ2ZHAG0dIvMTwvmIYwhXAqxEgkYNRwyS8QntYRQLv3FXiz2NFGNjfAYEB4mqk2VoSWK7QojiHSI2a8eaxtRfC3lXMeEwYzwnZCsPodHpcu6FA1E0FOraToWGDB630dZJAIvUleXQqUfNnig4AXXwMh0cshGHS40rwx9K7zDsxrJc7bMQClCs0iLuSD7VKh0HT68PNT8qaBGbElyBibzoIt5xkwzkwfVtkjiJ0f96PIZePgQRSM0gf4YtmAfWn9xk+AR0Hj4GPXxCEpLhuhS4CjblWq8Wdm5HYs3VNenTkhfV3bl4jSxqpiP6drpRSkUjaxD0wbJxfk67PNe440tszqDX4AqHVyjRajRp56Xf1t8N35F87vvpMUdZ9EhM8aiYm+DDbKO6evwkBjgT+TUA+hmpIsq6fq1fgh03aDQzrMfw1nptvlbKYubYIfTzP7nmiSCBBVoZhc21lt09haI9e6Dt4DOo3InGyilIxO9lMUlW5EpfPHcXeLb/kXwo/uq5codhQITH8l4fmxIkTA778col7k9bdloicgz2ate8Hqdx6dwhqSHZ6Eq5fOIJDW35Az6JMvOnpgRCpLdgIoD8MCfx9ax7OnCsBbdBX/+SPbl3sqm1MrCKBpkhe3g1cPwIMex9wMXPptUACx3wUgvPbU5EUXYjeEwOY015jyUtTMB/xxp2c4dfEAST9zZYEkhVwy/Y8rP0tD/WDbDDhBRf07VV9jNiSQCLMP/6cjYuXSrHgIy+ENq4ujMmWBMZdycOeb+Pg38wB7Yd4w0bCBxHDOxF5zE/PF/wYEszWEnhHocAXyamoL5FgsLMjbCsODY7kFeCz5BQsrx+IsW6u7EhgWRFQmm+wgpA15MBSoM8rgA9pG9C2xYPkaA3/ZmEJLCnRYcXP2cjP1yA0VIIduwow/jlnDBviWI1EWyKBKr0ef+YX4NPkFLzl7Y0xblUqt9dKS4n0gdLakFLq7HuJVpHAgkItfvolGxcvl4La+r/F9dAstPq4WiKBZTod1mVmYWduHkP4mJQWej0y1Rq8m5CEhrYSrAgOwuWSEtbqoNeOZuLcjlTG8t2itzuM6VMuHUhH3JUCjH6vEbwb2rEjgUTkaYOupgw6ALYtAILaAM36GKz1RAiJfBksu6yEYchqtPrXHFLUhaurEDOmuqFzx4pDgopFa9kSqAeUxUBRhcJ7SgxwZS8Q2hMIbgcIhIY2EeliaQmMVyrxZXIqczgw09uLaUWxRot9efkMAZ/h6YHx7m7sSGBZoQEz48fy6+HAc58B9ZqASSEhdyLmZRUJ/OKrDMYSPnq4I2bOcIdMWnXQYA0JzE9X4k5ELuMpYSSBND9cvG3RZqAn5E42DIFgSwLz8jVY+1suNm7Ow0sTXTB1susDhyB1kkDy/EiIBM5vMYw+zTl6hxBGNIYyR6DlIMPhEQsSuObdGygrUOOFRaFwdDeQUjoAyU1VMO9EjyAZQjq4sCKB9O3Y+30cU0ebQV5wq2fLEJac+wqE/5EK7wZyDJpRnz0JVBQDiZGG/tVU7NyARp0MhxoLe1iyBBrv/mKCu9tcdzt7lHTog9bDXkCjpq0gllS9g2ra59QWGpOVkYJj+7YVn/pzz6H4+JsrCnJy/i4PKEe5s08fd//QV0LaD+/euNMokdSuSpmaOVWvOFq3fMJOqTiKkXL7vPpOxK64m2c2bVcpS4gA3vrLGzKugr8VATb767/1gVxlfwsCASRXXb9pl5mteo6t12ngZB4lea9tgVbGBO5ZAf8nxxJIQJThmxhb3D4LUeR+dPByxMhRExDWtgtzSlZX4HQlkiYXUkqJrb9+Ryqih/Nzs5YQ9/0rLgfLli17RqnmLYtNLagf0m4w/Bs2h4A2L1YWtbocKfExuHR8O66dP3Q87vb1gH0hDYPIvc20kCVESY44T8oAACAASURBVCeuACQ8PpxFVc+ylgSWKXSYPus+enaX48LFUmav88Myv2qCHY+aBA6eWR/nd6TCzc8WHUf4VMZ9GDGg2BByoyILGSXeZUsCo28q8MuaHHh7i5CSqoKnhw3jkkgCJcbChgQSRmTJevGlRPj72aBxiAQfzTVsNo2FLQn85c1rjEvfmPdDIJFXjSO5AMZezIdAxGMsPmxJ4Lyk+ziSX4iNIQ0Y1zfT8k5CEppJbTHRw50dCTS9OT0W2PwBMPxD1Cidz4IEksXoh5XZ6NBOhkEDHPDRwjR4uAvx2qvu8PSsCie2RAILtVp8k5qGg3kFOBAaAtcK1z5qKll7ctVqhsS4CIVWWQJpTO/GKvHO+ykYMcwRR48Xo2VzKd55o3qaBksk8FpJKUbcuoOFfr4Y7+5aGbNLxPVwfgEuF5dgppcnohVlrEhgSEdnbFoYA49AKXq9GMBYK4yFrMaXD2XAI0DGuMWxsgSav49+ngY07ga0G15F5o3XsCSBSffLQXOd1lBqmhotW0gxeYIL7ORVHgtWpYhIuAqc2QC0ftZgYTMtLEng4pRUfJeWgZutmlfLb5tSrsKO3Fx4ikTMQQgrd1BzzN5tAcxYAwS2qv4Xlu6gmVlqzHgtmXG7D48owS8r/BHgL6602rElgQWZSpzfmQpylQxu7Qg3PxnjFkku9NGns9FxuA+a93KH0IbPmgRGXCrF7r0FiI0rh5ubEJTaolHD6u+QOkkg496bZfACoZIZD5B3SHB7wD8MTP5R90DAwaNOEkhWzfn9z+Dlr8NQv5VTNbyJCJJHCLnWkus8m5jAkxvu4+bZHAx/uyG8gkmN01Al1ZUWV8IcuvV60Z89CSR3+bMbq6yeqTFgcuW6Bxgs694NgYGvWUUCvwsKnEsHW1vyC3EtoDHavTgTTdt2hVj8oFWWjS5CcVEBLp47pjl2YNu5a5fPfJuVnk4WNvPcsOazvLb/pw+lt0dAs9EBzXpODG45oLl/aHcmrayx1GRYqI0QKssK9bfObimKObflRGLUcTo1IGHBihMqtk3irnsUCHAk8FGg/Pc+o5VILH25cdu+L3YbMt0upHUf8PkPmulrIoRniARuf+wxgaZoGEggvV1ykyG8sgfBimQMHzQc3foOg9y+OkGqNlnNZq7p/+ZlZ2D3llU4tOu3yylJcSQ7TC8hq1+OQ4YMGRrauvsSpcCpYdMOA+Ho4mlIbWFlKVeWIfrySdy9dAi5abFHczJT50ZFRb1/MLTxSFMSSJvJYwWFKKmIUZHzBejt6ID+FUTRWhJIH/4576dg6ZJ6KCjSYsbsZBzcHYz6JvFyj5oE9p7kj8sHMhDa1ZUhQFRyUsqQmVDGCANQcfayhVd9GRMXyIYEUvJ2slZs3Z7HWO6OnShGeEQpPnjXEy3Cqj5ibEigWqPHjl35DKGkE/N1G/Kw6kd/+PlWxZCxIYHuATJ8Ne4CJn7RDPVC7GuMdzVOI7YkcGjMHTgJBfgywB+eNrXrNLFyBzWdw3+RBJLFiCzOZGV4ZpAD2raWMf+OilZg4Ude6NaF8oMa1o0lEpir0WDh/WSk0Ya+seV8adYIw9D82LwtD+s35WHNSn/m3+fOl2LFd77w8a4aV0skcENWNt5NTMKpZqEItrWt9YCKbUygq68t/lydgD6TA+AXSvOj9vfK4yKB+w8WYt/BQowa7oiz50sRG6fEe+94VrOgPmoSOOzWHZRptTjStInFt/DjIIFbt+dj154CvD7LHbPfSsbMV1wx/jmXykM3tiTwyqEMXNqfzlj8GDfJivhojVrHHBgpitVo2c8TYlsBKxKoLNdh/cY8RF4vQ/u2Mhw8UoihzzhizEinanGLdZJAc8TJKnhmPdB6iMG6a1rqsASS2+fiMRfw1XlDSAWRNYqdvh9DGZ8MxdFDgoBmDqxI4Mb5NxkXezpYNOJV0wRh7Q5KVk9Ty/rerw3uy13GG+LeRRLAwd1qEjjb2xMlWi325OXhemAoPIeMR5ueAyGxldX6jbCki0CiMdcvn8PxgzsvXg4/sTLuTvSeh0iuLrCxsWng7NN4VpOOI0eFdh3r4UIkl1EorULR3PJX7W+V1kE9ivPS9LfP78i8emjF+py0O78CiLFyy8Rd/ggRsH5H+wgbxz3qAQQ6Se2c32zdc/Sgbs/OkPoENgWP3FZMs4iaicFU/k0PnH5SSaCxB6WF4EXuh0f8aYwaNAz9h46Hk4tJMl4LxM8cKZVKiaP7NmP7bz+k3Im+QnkN15A3Jts51bFL9+FBjVt/1rB1/8bBYZ2Zl/TDlOKCHFw9fwBHtv0EmVD956CBAz/89NNPLwHYbkoCifytSM9A4wrXUHqnxpQpkKVSYVGAH7ra28NaErjws3Tcv1+Ozxb6QCbn45nhcYwl5I1ZVRaQR00Ce4z3w7kdKYz7W7OehrGlDz+JxJBwSuqdEngEytBlTD0m/oUNCSQrxXc/ZIIMRYs/88GpM8VYujwLQwY7YMpkVwgrxHDYkEByBZ06IwltW0vRu6cdXns7BePHOTPuU8bChgSSJfOnWZF4e337SisPxalEHsmsrMfBXYJ2Q7xYWwIH3LyFbvZ2mOnlBQdh7fGjj5oEJqeosHR5Jq5cVaBTBxlkMj4yszQ4eaoYkye64OWJrnBwMLTXEgmkmLuf0jNwS6HA2gbBFpebNSQwv4AOQJLQOMQWH871ZNq1+H+ZjFXr+bFViaYtkcDVGVn4MSMDh5s2YSyRtRW2JFAiE+DKwQz0fTkQnkGGd0tSVCFir+RDr9UzFk83X1u06OvxWCyB5D773Q9ZIDfC9972xPUbZfhuRTamTHbBs4OrXHwfNQkcdPMWWsllWOTvZ3F+PGoSWFamw+vvJDMHbNNedsXCRemM9Xn77/UZkRgqbEjg8Lca4uiviSgr0qD3BH+YJ1UnIqgs0TCiUnSwwsYdlMSyvv8pC54eIowb64QvlmTA3k6At173YH5nLI+SBJK187spl/HJkW5MjDQJaFGs+M3T2dCo9ci+XwZ7FzGGv9OQFQlcMeMqOg73Zr4pJK5EhQ5ZjEUsFzLfHHI1fahk8ZveN5C+fjMMBNBYrHAHJUsgkUAq5EFwoagY55w8oBswGh0HjYadg1O1w6DadBHofvO/xd2OwqHdv985c3Tvyri7NzdWpJFgs2URyhx9Qr0CmrzToM2gsaGdR4vsKK6TSk17yVpcQY2EMD0hUn/r3I7YqNPrfyjKZuL/WO+52DSWu+bvR4AjgX8/pv9Ujf0dXH1eb9drbPfuw2dKXTwDqilMMWu2plMbk4V8evcK+D2JlkBTxMpLwYs+BrfECAxs3hiDR70Eb78gq3IJmlZ37vg+/e4tv+ScPbqXSCDlo6EcO7WWK1euDNnw+46ueeXiwSFt+jTxb9gCYkmVNcmawc3LTsO5w78jNnYbUhNvI/FG4RwAX1fUUUkCI0tKQe58w1ycGHEPGz6P8bKILi3Dp/dT4CUW4dugQKtI4P1kFaa8mgSlQoc2rWSQSHg49GcRg+PZE41gW6Ha+KhJYP9pQTi9+T7jstN1jC+TGoJcf5SlGuY0+OTG+8w87vmCPxw96iaBJOIScakEr76eDDdXIdq0kiI7R4PzF0rRsb0M8z/wqrTi1UUC6bmXrpRi0tREbN0YxNT35VcZIHGdn5b7MWInVFiRQJkAP82MxLRlLeARZHBPorgVEomhuMC0u8UgJbvZv7RmTQInx8ahia0U0zzd4WBGREioRKXTMxbCR00CT5wqxsrVOYzgRLu2VYclZB1MS1NjwYdeaNbUEPtSV0zg4fx8fJuagV1NGlUTSqLT8z8LChkBELKOs40JpPlxLrwE4ycloHUrKZO2guYH/a5HNzt88YlPJUG1RALJSj8/KRkHmjZ+gASSq2qaSsWksDhXXMzKHVQiF+D078kYMjsYPo0MsvHJt4qQcL2Q2RDfvZgHkQ0fk78Keywk8PKVUnzyeTqEIh769bZHXr4W23flMyR/7tueqFfPYEF91CTw1bh7sBXw8b9AioioKqQYSu7E9F9SCH3UJJBEh8jdmA4WunSS4/yFEsz/JB0b1gaga2eDyBUbEjhwWhAOr7oHRw9bJmaYSlmRGvFXC1CSXyWk2Kq/J+MyXxcJJJfKg0eKsPKXbAwd4ojuXeXYsDkPFyJKMfcdT/TsXpWy4FGSQPKo/Gx4OCZ+3pTxCKF3L7lBU1+VpVpcPZSB3DQFXlzUlB0JfPUqmnZzY1xlRRWCT/QtoUKk+fLBdEz6shnU5bonggQaZy7FuP4OEdTPvoiew8Yz3k81qYXWtlE3vTYx7jYO79uacHT/9tXxd6JXkcNuHfsVGwdnrx6BLfrMbtJheP/AsJ4iCcV1mu0lmf83VmRGDE09zlLjruDCnm8u3r10eLFKkbufc/+0Zrf4+K7lSODjw57tk+lr29fVK3BOp0GTO3To+6LY2cMPfD6/mlLTAwSwhhMbIoG+255Ad1BzJEjcIP4iHCN3o3/Thhg5YRZ8fIOqXVWXV6ZxYut0OtyKuqTfvGZp4dF9WzcBWAagRs3ydevWPXM/LWdRoUbW3K9pd3j6Bj9U/B81lARgTu5bhdSM/WjYRYf4K/lEcGokgSR08FNGJk42C0WApCq1AW1orpeWMUqEfRwdrCKB6zflYtvOAoYImSqCfrY4Hb/86M9s7Kg8ahI4dl5jhO9MRdzVfHQb64sGbZ0gEhvIFW0ADqyIZwRhek0IYEUCSRDm1w252PFHAcabWHVibitw5245ZkxzZSwXVOoigVqdHnM/SgW5dZGyJZUrV8tw67aSsTD262PAjA0JpHiu5VOvoHkfdyYWhfpkLLQRiTySgYg96VaRwO/TMkACKR/7+8LHpnqKgw8Sk+AnlmC6l8cjJYHrfgnAz2tycCOqDB/P80ZQYNX8PXm6GB9/lo6XJ7lg5HAn5uChLnVQUj19514SRrk6Y4K7G2wqchJEFBdjcUoaOtnZYZa3J16NT2AlDEOuoPM+TkXMbWXlPKBxuH1Xybirvj/HE716GDbClkggpa3oFXUTqxvUR1s7OxgjTYkAkoWeFE0/8fPFjTJ2MYH1QuTY8tlttHvGCy37eTzgwnb453tMTNjjIIHlKh02bMrDlu35aNdGWvn+oPyPd2PL8ckCb3SvcPF91CRwS3YOlqdl4GizJpCY5KtIValAf6M0KZM93B85CSRBGHIjp4MGZ2chKB0JudMSISQXZIpzZkMC+74UgMO/JDCqlr0m+DNxf5Ty4M6FPBTllqM4T41b53LwyvKWTJqZukhgbp4GK1dlY/vOAmYsnZyFTMqPy1fLMPEFZ7wyxQ2OFVb6R0kCycK57v0oxuI5YGogAltUhX4UZpXjz7UJoPyBbEngjiV3mFyDw95oAHu36umBqL7l0y4/kSSQ3jsJSiW2Cm2R0bYnhr8yBzI7w3eGDfEz3zql3r+Hk4d3p+7/Y9PPt6Ou0MF3GmWkqmGzKRTL7PsENe2xsOvId9vXa9gOfFIrrWB8Fl0/ayCEtyN248bp3yNizm55H8AJtptb7rrHjwBHAh//GFhqAe30hnn6N36jy6DJrdr3eV7s4Opd6TJQm7+28fempzdF+Vk48vtitDq/GUsCrUtqzjsb/nfmCTTtryEmsKaiVgL3o+B4+xj6B3pg1PhX4O0bZDG2qjbfeZ1Wi9hb17Bh5delR/dv2QHgMwB3TR+7e/fuwdduxn5eqLELC27ZB+7eAeCZJ8ViMVeIdKbci8Hh7Uuh0F9EWF8xc9J/bF0SuafUSAJfjb/HWBJWNwi26GrG1h10+LOOTEyKl5cIb872gLtblfvahJcTUVSsxR9b6zO9edQkcPKSZsi4V4oLu9MYlx+y9tFmhoigMWcgbYxDOrkwG+O63EHJ1WnOByno0FbGxCsZS9y9csbtycNDiLde84Cri7BOEpiZqUbPAXcN8u4VeeTIlZDUVUlJ8otPvWFjw2dFAn0b2+PkhiRcOpDBuHw27uQCd38Z9Ho9clIUOLY2EcX5akxd2py1JfCuQoFZ8Qno4eCAKZ7ujMWD5vyR/AJMj7uHrwP9McLV5ZGSwBXf+mHHH/mMCuIL41xgY1O1CguLtExspYuLAMOecYSTk9AiCaSxo7yAv2fngGLwWspl8LSxgVKnA+VGdBEKMM3TE81kUtZ5Au8nl+PZUffwzpvueOG5KrXR61EKfPpFOkIaSjD/Qy/YiHgWSSC1jbCndbrQrx7CZAYhriSlEh8mJTPj8EuD+ghnaQls1tMNRPTu3yxCqwGeIKEY2viTGFJWUil2fX2XWRtjP2ryyC2BCYnlWPpdFjOWFN9mHNOMDDXen5+Gzp1kmDHFjSE7j5oEEv7PxtzGCBdnzPDyZEgfzY/9eflYlZGFiR5ueO4RC8Mk3VcxrqAtW9iiXRtZpfs5HTJQ3sx9u+ozCsNsSOCzrzfAsV8TUZhdjj6TAuDiY8tYhsmaxXgQxJVg6+e3MPvn1kzMXF0k8GpkGf73bSaTroKsgMZCMdTZ2RrMneOJVi0Mni6PmgTSIceJ9UkoylPB1cfW0FeNHvlZSpTkqdCijwdzQMJGGIYOFfd+G4fA5g7MPX6hDsxeQVGixtVDmTi7LQUTv2jKEMsnwR3UfCtBeV/3lmtwq1N/PP/GAtjaVvc+sqSHYE4Yc7LScfTAjrTtG1eujb9zc2kN6Rj4Yplz3yYdnlnUbsDUNv5Nujzg+lmb5Y/hiGYeZzdObcKVw7+cSLx9diE0mtMstkncJU8QAhwJfIIGw6wpRAAHunkFvNtnzJtt2vV+zkbu4MZsEiz5alcc5BgPdJhriwuyceHwOpzY+T1eFqqfDhJIPdBqgPS7cLyxH33qOWDk+FfgH1RdMKI24mf+e61WA/Kb377++6K9W9eSUAy5ZTJEcPXq1QOT0nKXqMReTYNb9DIIwDwEAaSkqKlJd3Bw62KUC86jzWBnJs8RWYEOr0qolQS+l5gEnV6Pj/x84WAhVyBbEkiJsD9ckIY5b3owhIYSxRvLgUOFmDAlEWePN2I2wA9NAuMvAUk3gLbDDAHzpqWOZPG0qaGYENoAp9wpZjY45Bbq4C5mRFRIKINyYVGxRAKjrjTBgYMF+GpZFiN+Q6IHxkJiJT+tymZEYogEkjhJXZbAX9fnMLFiR/Y1qHSXpWTZu/cVMLLvX39Rj9kwsbEEEgkszlPh+rFM3DqXC41KB5mjDfTQQ1Oug52zDRO/QuSQrTAMWZ225+SCLIIUE0gpImhkKYF5P0cH6/IEmo7XXxCG+f23QOTkaJik8OQ+a14o16JGo4e7m4ghE2yTxR/Iy2esntRnOhMnNdSBzo5MegwRj8eKBJbltZSsWpuN/y3LwuljDZk2GAsRVEp/cPJ0CT7+yItRvqwrTyARUVqrZJknAk4tU2q1qCe2wRQPD7Sxk1uVJ5Dik6JOZDN50Whe0KEHCcSQeizFw7Z7xhMBYY9eHfTo8SIm/u+50U7VYibJtfDzJRmMq/WSz32Yg5FHTQLJO4LSdHyZkgovGxvY8vnMu5NWQid7O7zo7sY+T6D5ZH1IdVBye/59az7mvuOBju2rlCnz8jTo0vsugyO5pbMhgSPnNELUyWyc35HCpJahXKLGROfU3CsH07F3eTzeWNumThJ4YHcwtu3IZ7wkPp3vhbBmVcTiyNEifLU0k7EGjhnpzKzNR00CqT90EEjpgu7HFIOCIGj+27naMIqhFCtL3wE2JJC8K+5ezEXkn5koyCxn4gkNWwgdEyNYv7UjWg/wQlps8RNJAqmtpH68T6nB2bY9MfntTyGRSmt0DTVOW0ub97wc+o5ty9jy6/crE+/dJSJYaLxPIBJNCesydmbXUXNaeAWGPZjywcyLzBIhvHZiAy4f/nlf2t3Li9RqBaWp+FtzMz+52/N/T8s4EvhkjiXtVgZ6+Tee0/WZl9t27DdebO9cZeUwTwJfm+mefl9SmIMLR9ZrTu3+6XxW8t30OT7eY58KS6BxXIgIZsTC/uof6OEpw9gJMxHUMLT6qFXM4romMxHBpLjb+q3rvsv7Y/OqrcQxvvnmm5DsAuVSndyvSaPWfeHgbCJEY8Xc0Ot1SEu6ix1r5oMnv47OY1yZ5LTGYokE/pKRiROFRUyeN1PRCUqATtafu0oFnnV2Zu0O2r+PPe4lqhDSSAInx+oCIsUlWoRfKEVbcg1yFD48CVSWAqoyQOZkyPdlBQk0XkoiB2WFaqgUBm8Vqb0QEjthpZJkXSTw1rUmSM9QIyVFjbAw22rpIOheEoxJS1fB30/MWEPrIoG9BtxFowYS/Li8SnTCGCe44NN0Jsk4iWSwJYHUBop3JHXHjIRSJqaHNjlEdn0a2sHZS8K4e7ElgVRfqVbHkKNLJSVQUcAbwCQppw0wWUWoWB0TWF7KHLbAo74h55d5YZEigu1SqYsEUj303iIFSFILLdfpQede1DdnkzhItsIwJIlP0v3klmdaaFzT09VISVMxLqxkKa6LBNL9JNZ0paQE6SpDfBa1q6eDA+PGTbk+2QrDtOpvEGciF2jaCKfHl0JZrGb67uYrhVd9OZy8JMwB0kOpg1LyeMrBR3L9FeJhlf23kCJi55YgxJDbZ1w5k+6jnk91t2NSCCXV4Y4d5Iy1vHXH2+RaS64lhgAsQACJXIPPaT9oVig3ZX6aQWCD2mZaWKaIoFsUOh3IPThOoWQIuZjPR0OJhCHhRM6pPFRM4J1zgF+zB9eAhRQR06e6MlZThULHiFD5VsRKGrv23YosHD9ZjI2/BkCtArwCb6QA8K1hvUzoOMJnHZFAmhNEBOmHkqa7+9oyKWbIdZLmCqUN6fGCH0OQLFkCN60LxJp1OVCr9IzFjw5qjKWwUMuIOdEB4eQJrvD2Ej0WEkjtoe9ASb6aORzj8cH0yzRlChsSSPXQ4SJ5k9B6IW8LKlQXHci51jNgyFod1HyA/mZhmBrGn/kVeULsLlPhQtdBeH7WB7CVWrAI1lCJaZhMfm42dm9Zm7Vp7fKVWRmpi+nzAWB8z7Hvf9ay5wv+7n7VFXZrzQFoEgdoSgiJAF48tPJoemLUXHVZYWQtbqe1dZX7/ROCQF375iekmf+5ZvRw9QqY32PY9E5dBkwU2zl71OgCSqiYLspq/08EsCgP5w/+imM7lkflZSTOAxA4x8d76VNFAqlTDBGMg/zC7xgU7IXnXn4DXj4GYQC2sYGGi6kqDZLiiQguz92/Y93JVh168Nr3Hj2yZffhsHMws2ixnHbk4peVloAda+ZBK7mIzqPdqxFAqsYSCbxVVoYxt2PxU3AQOtrJwa/oFLk5zUtKBsUjrWsYzJoEThjPvh8PbQm0hE0dlkCWsDKX1eUOak1dlkgghUNQLGD7drIHksOT++zlq6UgztW1kxw/rcqh2MFPACyo4fknXl/TpgdtPEwLWQLph4pQzK9UsKP/t4YEGuskJU2ygFCRCwQMATEWq0lgXSA+YhJYV3Po72xJIJu6jNewIYF0bblOxxARQlzI40MmqNpcW0sCjc8m6x+5wlGhpOCmMaQPRQItddwCCdy9rT7Ky3XMXCcxKWNqD2N1FDdLhIfIg42Ij1YdbrEngZbaZAUJpGoYK6xOx4wFvS/JIkgWYmN5KBJYW/sskMDZM9yQkkq5TcFYmk29Lqg6UlelwygSJCop0bEigXQfCWUR4UuMKkRBRjkjmmUjFTAEkBKfk1cBddcSCTy0pwHIEi8U8uDj/WBKGToEUan1TD5PIohWWwKLsoHUW4B7EOBSrzp6LJLFs12bbEmgsT4igyqFId0QrSNaT8bypJNAaieJYG1TaXGx+7N4cdpbsJXKHkoYj1ZDXk4WDu/dkrPy20Ur83Ozw0M7Df9++KvfB9i7eFc32VkQfKnJ6BB5fD0uHvjxfHZS9DsKRTGpnVPIEFeeQgQ4EvjkDVp7R1fved2HTO3dc/grEgeyANLbvgblzxqTd1Z8ISlFQlTEIez4cU5cVkrcwopknZPm+Hj/8NSRQOqTTgP8uRJ24RtVQ8dO4Y2aOEvk6V2zTHhN6lqmw6zTapAQG63/Y8uv5UK5u6b/qBlyuYPZybQV84LI9s+fTUd87DGE9XZAaBdXuAdIKwVPqCpLJFCt1zNuZiQZ/aaPNwIrxGGul5QxJ9pEDq0VhmHbfI4EIjk9IayenR2f2dza2vKr5c5ilhMp16n1TPJisZiP5T9mWU0CLY3Hw5BAS/VxJJBBR6HIb/lgFmYLwLElgZawf1gSaKnOR0kC92w3xAqzLVa5g1qq1EoSWFf7HhUJpKTrbAtbd1BjfUT8VEod4x5M/xYI+bAlTwkTkam6YgLZto2us5oE0kkB5dMjTxBza/NjJIGW+vzQJDAv1dBPezcw5kpjecgUEXWNS4ZajdC4++gzeBTe+GAxQwRNC5tk8pVNLMrHj998nB8ZFVc07NXv/Z09AyurqklXoq6k8EQAI/b/eD4r9fZ7yuL8CADquvrD/f3JRYAjgU/W2DSX2jnO6zZkyuBB496W2Dt5PGDqMjXZU9ON3NB04arVKsRcPoqtP7ydmJ1y7yOtVrWLPI8AvPrUkkDq7NGVwIFvtzo4uTiMe+nN/sPHvwIHR4PVqy7iZzrR6QWqUSlx5tgBXL4aif5jZ8PRpSp3njVTghLBr/pyJq6G74CjJx9iiQDlSi0c3cRMDjDKeUfFEgmkv+eqNfg0ORnhRSWgDwCVRrYSvOntzUjiU9oItjGBnCWw5hGsyx2U7bhb4w7Kpk6OBApV+R3asoGq8prHaQm01FCOBFpwB7UEHEcCK91BrVkIj5UEWmrov40E1tbXf4gEkjXQ/sIllau71+XRL07vNPW1jwz7nFp27A/82uQX9M/8vBzMnDwSA175CZ4VbqAPhBFVbCgthRtFn9uBUzu+vpudGD1DqSw5wxFAa1brk3ktRwKfnHHxtBHbvtm+z9jXR0z5ROzsXq9qxdeQ7qGSAJr9TaNW49bVPbWKtgAAIABJREFUE1j/9fScvMykb3Q6HQUFKyu6+W8ggfMBhLt7+CyaPOvD9gOGjYdUXpXryDicliY2vUjpMLWstARHD+7EnbhE9Bk1HY7O1hFBijFc+/UbiI/fjkEzfeHobjA8ZCWVMfnuSBSG8oCxIYF0DeW5olioCq8wiPk8JubI6ObEkcDKxeriW88m526UWWxoHWuZI4F4Db2nfovBb1r31uPcQVnjxZFAjgTWNlmstQSymXQcCWwxolF79l48D20JfAwk0C78Yo5QKBzq6e2//uVZc4OGj3u5WivqIn7mTT51dB/+9+UnGPP2b/Dwa2wxlMhobDAlhNHnduHktsUpmQk33lKpFHtN9pVspip3zROKAEcCn4yBcbaRSKc3a9d33shpn0rqBTWt1QWUaW5N/tv0a50e2an38OPC54ru3726QqfTfWy2UP8NJPBDAEsEAsFAByfXRXM/+ymsS+/BTD6/uoifKUEk8U8S6cjLzsT2Tb8gq0CBweNet0oY5uCW77Hrtw8w/tNG8G1MCYENLdDRONwvQ06ygpGsltqL6rQEspmGHAnkSCCbecK5gzIoce6gtU0WCzGBnDtoDaBZiAn8J91B2ax1jgT+q0kgJXv3FwgEA4IaNN44Z+EyWbvOvR7c57AVxtNosGPTKvy6dhVe/eoExGYiYJa8zDISo3F43byU21cPzNGqVLvp/cpmfnLXPPkIcCTw8Y8RmY9GBYd2WPHcrMV2jZp3ZciE6QlMbYvTeJHxWmVZMb6ZM1gde/3sEb1e/wKpx5t1799CAj+nmG8AMwKDQ+a+++mKei3adoXALL2CJdcJ0nIwkDY9crOzsG7l/1CmE2PoxDmQympQSDQD8vT+Dfjh45fQ9TkvDJoR/KCbBhF1vd6Q0oOFOyibaciRQI4EspknHAnkSKDFecKRwL4IaMFmKRmu4UigDl9cZo8XXcm5g5rj9cV3QYFzZ3tXqbxbApTcQe3CLxIJpBukAoFgVGjzNisWLFklC25U4QHDgvxV2+Dz6IBai+VLFuD02YuYvvjPyiZYigMszE3D4fXzFDfObPtUWVr8E3mXWjcZuKufZAQ4Evh4R4c03Xt7+jZYP/ylj9y6DJxQtSjpXzW4gdZGCLVqNX77Zpb+5O6fYwB0JLXhGrr2byKBxu4tahTacsbCb9Y512/YlJVaKHE/4mZGyx0tgrg70diw5nu4B7VEzyETIbKpXVMi4c41fDy9N7T6YvQc74eeL5JCOlBaqMaN41kozjXIx8udbdCgjRPjFlpXTCCbaWiJBC5YsIC/aNGny3/8zvfVF59n7x5jlTAM86XQg0d55UqrvgN6jyBA7lIlDlCDOqhPI3nPwDCn40PfbFDnGDFTXw+c3JgEh+JWWr5O7Lthw4Z0I0aBgYEeGnVqhtXuoBMT8MeegoEADpngzQjDOJql0rA0HpZiAnk83onXVrXu4duk7oME4zOiT+fg1/dubCL57hqe+8umRg2mjHNzrfYnZiT0hnlsXtiTQOakouI9U/GyYQ5GmMVRVa2ZO+iCBQvaQJ9+yd/nMMaNYT/X9h8sxLHTbVBULPLduHEjSeVTETkKa44JTFWpkFhejhZSKWRmBzyWYgJPnDgh7NWrZzHlCWSzrozXWCMMQ8qs9P4wh/+fcAfNTCjF1+MvXtbr9eaBkzPR8+XvMeTtqm4y42lYp4ZSMZbVx5NeUIZEalWla9/e9qf/GUugcZ6ZHG2az7OHiAk09tJEpqOyN1YJw+h11TNgm7eNI4F/Gwl0cXGJm/JDw/qufrasvgOlBWpc2ZuP6ENli+/duzfXdMLyeLwdU75pPqJRB/bvoHvXCrBixlV6/9N3wLwsxsh576LzOPavjX8wJtCEBFJ73GzE4re79R787iff/MqTyeW1ej5Z0kegv6lU5Xh1wrNwDOiEfi8seMDoQA8zksKi3DQcWr9Af/XYpnVqVdmnAO6xB4e78mlAgCOBj2+UCPsQZ3ef5T2HTuk9cgoJeBpKXepMldcxFxtOd84f3qT/+dMJcQCeBXC7lm79G0kgJdL5qc/g0SNf+2CJlBRDjeTOiIH5JDfGBFZeV3FB+Ok/sX3TWrTsMQrtegwF32zjSZa9gtwMvPt8W/R/1QFXDqTDp5EdBs80xP1Rfifa0JfkqZCXpkBumhLdxvqicWeXf5wE7ty588sL4Rve69nlBnp0ezBGsqb5QGqX4RFKvPqG9kZsbGzzWubMhxj0xiL0nAyb5OuwubC1rAFy1Pa2VXvImJgYlAZ1tC/vN5undfQCkxBrbqtsAJXSeZMmTeqqFecflDVNkQW1tK+mcGf+XJL4Pr05Gbk3HAG1qEF4eDjNa6YkJCRIiooKFNOmdsHJww1Zr96SUi1mvpGDo8eVA/Py8v4xEti8efN9rcaKBjToIBOYSpPX2FA9kJ+pxLV9xciLkW8KDw9nRQKJgFxTKLGtoABzPdzhYDZP6ySBg95g1HaF2QkQXT8IfsZdQxoWep3IXaBq3BOa4PaAxM5ABs1I4KlTp1rGxUaeibr2uezzT3xYbeao7pWrc6DWTyyWSDxCZs+enVaByQMkkDb3SSoVNuqgviCTqzvn5khn2Mmq9dMSCTx27FjO54tGu+zbaTicYVNIyv+7FSrs3K17PTY29ruKe/Yca9ZkSC8Hh2pVUHqID9Mz8JyjI1pLbSEwIVh1kcD6DQNWdhrvNK1JdweIxDXRl+qtLcpR4ejKDF0Dl86n161b19OsL1UkUKuBoDQXoqjDENy7AqgNYeB6G1toAttA3XwQ9FIHw0FNLZbAfn3sT/+xtT7r8aT6LaqDElHWKCHISYRN5D7wMiqXMXSO3lCH9obGrzklcwO2LgAidtDue3MN45VZ0rG9u2kqDo1ejyiFErsLizDLzYXJr2r6nq+bBDanBHUQFqbD5ux68HKTDY8lLxyZE9QhPaAO6QaIxMCtM8CqGZRXdqxJ2z7+cpHP/L/THbTTCJ91I+Y0YjNdDWOr0+PD3megUmoqu06HgZs3b+jo5pJ59s/9DVjXRd+C3gPjEXm9vJlKpYo2uZEHsdSMBOoBrZYaUHUZc7IqrDo8qsUSGBkZGfnWh9Oad3xJxHPyllica8oSDS7uzYA6PlA1ZtRzX0yePLlqkwRg2LBh60X+ac+F9LYR2rsaUmZYKpSzNfJwJg58f/9QWVnZ00YCqWuNHJyclw4bM7n/a3M/44tEVTk8ayN+NUOiR3pqCj54cypaDXodjdsONMx7MwX6ckUJzu1doT27+4edBdn3KbToJusJxV341CDAkcDHM1SEez25vcuXbXoMe37SO99BLDYkBX1AscnsF6aWQIM1QIdbV0/h2/eG5ZWVFo0BcMxCl/6NJJC6S0kDf5w06/1eL7z8lo2Dk0vNp2RG94kKYRhTsmhcCAd3/44/Dx9A50ETEdqmBxNraCy5WSlYsWAyblw8gS9Pd2PEX26eycbUZS2YpLSmJf5KPs7vSkWbgV6PhARu3LjxyxvXtr7Xu3sMunaunhi7tvlAeauWLldA7jjpxgcffFA7Cew3Y5Gzpw+e81IVtA0JnDx58uQ/zOtcu3bt9U079jQ7FvICT+fqD8xtU40E0vUTJkzoo5Pmb7VvmuHk31wOgfDB1w8lDo45m4vInWX4+rMV2Q0bNmwXGBiYaHxebGysuLS0KHHalO6exw8FP5DOoba+3rqtwKp1zohPsBt4+PDhShLI4/GSU+Kb1nN2Mkt4b2ER1aEOig5dWh1oOkTQN6itVFgbEaQPbmmBClf350CQ1lg5f/78NS1btpxZw2OrWQJp8xupUOILniCz/ahR2oR1v3p96WjPczRJpG6ZBE75lt/1RUiu7ytqq00smTB0AOrXr0oLkJqais2bN+NSAd8js/M0gd498AESSG2Uy+Xdu3SSnFz9kxfYYKdS6THngzLE3lOHnDiRcMekn9VIIG0rk1VqbBXwy282bLzhrbfeOnj+0MHVis2/O0wU2zBCSTRrLJHADRs25Ozb/abL2p/NcpdZGNPTZ0tw/mJTiMStX//oo49qJYGFGi0+zM1D8Ksz0w5s2MBbqNN4tZPaVuZprIsERkZGLlm9/odZKu8btgGtbWEjqcphZt488iw4sTYN+ox6t06dOlU9s7PhYgMJ7DMVsvjzaJJzuXBst1alYWFhsLExbBCLiopw+PBhrD1wBuX9Z3lqgzvx8U7TByyBbm5uXTu0tzn9yw/OcLBntxZoDrfpfAcxt8oeTBb/WQT4JTlwvrZL3UaXkj1p3Ch4ela5wsXFxWHjlm24pHKxV3R8Xq49vhq4uIsVCaQ1cK28HEtldppWffsVpG/b6vqOxAYeIlHle79OEujkBefo/Wivic+cPH6c1tXVFXw+H1qtFpmZmdiy8w/suZMn4vV/1U1XkAGserUaCRQKhR8vWuA1f/ardB+7TYQlYZj69etPqN/Bdl2XF52YGHKLAe4VceckcnJupRo3rkdXvkjXr18fXFiQHJuVvhzvz2HnekitvxJZipVrPJGZJWl25MiRWkigniHO/OIcSFJvQJCdUNlxjZ07yn2bQ+fkA4gkwLYFwIXtdKhFHg7VSmRk5LW3PpoW1mGyiOdcCxGkPH83T+ci6YykrE2zLkuXLVtmkMc0KxMnTtykcrs7skE3gY2dBSJI35W4SwW4vEmren3WW9snT55c04FbdUsgkxtISVLi1U/mhTaUzNNAeB+dJdDY846+gcE/vzjljSYjx03hG9e56Xxhs6knw8HViLP4btnXGDb7Zzg4V88bqNGocf3UVt3RrYsvpN+LIuxPsJvl3FVPGwJs5svT1qenob12tjK76Y1bdl8yY/5a2DkaXL0q+V4NOQGZv5v/Xg9kpsbji1m9y3Myksgn6Ic6Ov9vJYHU7VCp3H7D3E+Xh/UeNJovFld4gpnMcOM/Td1BzX3mVeVKbP71B9yIuok+o15FYEhL8PkCKBWlWLN4FvxcBNi4YT0WHe+MgkwlVrwaiYbtnND3pUDmZJ9yOGnKdbgVnotb53PReVQ9xiX0n3YHjYyMnLN8+ecfdO1w2XH0CAdW5Ci/QIuFn+nV48Z/d7hnz55Dapk7H4r9Qxe9MO657MHtQmeOGDFiW21zLCEh4dqgybOb32o3FVgy9AESSPdNmjRpkFqSvcYxLNvDP0xWzSKo1ehx83Q2bh7U4u1X5yU3bdq0X1hY2ANWbR8fHxdXF17O+tV2aBDMzuPv+MkSXItun67VNxw7f/58krZmiru7e/Kf+1zrNQgW13mSbFyDy1fk4MOF6Z9oNJqaksUz9VoigrSOyWp842guMi85lr08aepvkydPnlELrpUkkPJJXlGW41s9LylDJOpyMiIihch3xFdLwj62k8FdZEgIbZEEdhj1rW+jpvDJjHzrwqHdpBxcY4mMjDw3bM4XHZK6v87HvM5kVrI1vXD27NntBPyMXU1DrniPHWXPJKSurVCOxaMnynArru99nc6zx7x586p2jybuoAwBVKuxjcdXRDdqvHndunUvUZ1Xr14dd3b//u/4u/9wHSPkw1UoxMux8VibmUWWGdqcVyuRkZEXR43s8X/2rgKsqqyLLjoEESUUEQSxC+zu7u5CFBuxO7C7dWywW8cJW7HGGhWMsRUxQQGlG/5vwbt4ebzHe6DOj849882nvnfvueesc859e521z96V/r5cWIN5H1UVjscfxyLg/7ZxcMXKnUY3aNBgu+yedEpgUHw8FkREoaTbyOcDBg1yqF69ukHeuLj7E5IT7asa6ENXQwOqSKCsP0s3b1/tmmTz0Mi2gr5CRTA6PAFXDwUg9L55wtq1a884OjoqUi6GoXavNYb2ZTGkmG5Qn1YN3MqXL79HWX+rN2336YaTS57EBa0zkMCWLVvWtrQIv9i903vUqqHeJtKHj/EYPlob795r2d66deuV7Lla0MuVoDH1FAre/zV+TDWrE6NGjaJ3isLSrl27MffylJv68rp3nsSHl1SSwJRNkNhYrM9rFj9i4aLTycnJk5/fv/+n7+qVBQdraKCgbioRzJQEum5sbPrqOrxGdn1ZyNKsSoUKKV4LGUqNZq0rhxpZ33ioaYmk/TPTkcDKlSt7tGoeM71vTyZbz5iIXVF9Hz4moEzFl2/Cw8MLKZiz7c7/dWbD3/4HLYrV10WuPDpK30dUAN8+Ccehua8wbcKcZ64DXdMkvxMnTjgEBvo9vXltOhbNU38TxHN7EMKiukBLO3/ZcePGKSCBf0MzJhwGL67FGd487N+hasl0pP758+e48eRV3iD7OvlCSzZG4vHVSkkg+05FcOy0wY6VegPmNulz4MXHJOLB5RA8PJEcUapIhTXbt2+flNka7tu37544syfti9XT1jPKlxE3EsCXvqG4siM81qlUzcPbtm3roaS+LyQwLho6kcHI/fI69F/dhkZ8DOLiEuKCPn0KSipSzRDlGuSGma0mYsKBmfWeAlDllvI1ZwLFzeUOTYuyFaosHzh8sn2dhi2gJdsAVGXMyyulsbExOHPiN5w6dx2Ne8+EvmHqEYakxET4PbyWfHbPfL9/rv85F8BOepGqeo9K3/+YCKiaNz9mr3J2q7W19PQaF7QudrCn2yLDIqUqgakGBAaooakFXT3uEBuAf1d4LlBGBqPCP2ProqHx187s/T05ObmjGt3+mUkgu9/Pxr7orKnzN1o7VqmtoaVki1aRO6h4IYSHfca6pTMRq5EL9dsOSIkYeunYLjy7cRSbN64Dd9qnHquYEvTl0dVgnPF8mfKDbWZtgFymuogOi8fH19Fg6Oqana1hYKStNgmMSUqCX0wsCuvrwUCu/aoCw9SuXXt13Zohw/v0BApZf3EVUTQvmOf35u147D7g9HzDxh2p/qyKy5QyZcoMq1Chwtjt27dn2NWVv+X8+fO3m01a6RRz9YhCEsjr27dv31a/YOjaQtVjCprZ6qUQQRLA1w/DcGXnJ7j2GP+8SpUqHStUqHBHUZNcXV1N4uM+XbG1vlJq3ChzaCo6GCe6kYrntl0auHVbo9Oe/T6HxHW2adPmddOG96z79cqj1o5+REQidu3TxJ4DerOuX7+ulATyGSSCJVslNy5R00SbiZ6FEhuVAN9TQfC/aBg5xHXYTmdn58GZ4J9CAjvmy4ebNH6h+eR1cnLL87dvp/nWeXp6+txZucJxrI42CurpZkoCDS1tVvYfMPC9S6dW45ycnHZl9s7w9PS87Lbnco3wU1ti5Ukg76tXr2Kt0iWTd3TvnFjYwT4ZJiYZVa2IyCTcu58Ir53az1690Wp9/vwteVKfogQGV6ucSgChGX2/RMl927Ztcxa3zdfXt/f5I0cW6Z84nr+9RjLGv3iJbR8+KiSBvK927drRrv1e63fqYKrytRgUnIDjp8xwy8d68oZNO+aLbkgjge/j4rAmLgG2LgPum1paVunSpUtKdLzq1avnzR8be8kNSaWq6+vhr/BwNLz3gOHTlRIf3ufr67ts9cbFA4zK+xlbldJLp4rHxyaleBmE/5M/Yc2aNWcqVKigiACymmHatmXXNGjaPKBFKasJ7u7uAnlV2GdfX9+LXcfMqvX47GEmIk13JnDVqlVOAe//OZhL75i927B8mZJ6Vs4IyPsPRSIe/R/p6OSv7+zsHCB7qBZ09BOMe3igdy7/Z+vWrVPpk9iifZeV927/7fba3y9TEqivqYFbMTHYaGaRMGLhopOOjo6t+EwfH5/Kj27d2vd0y2a7PonxKKSri4Vv3mLyy1fTAMyRA+OUXuVWjYc2r/7Y2kS/8ZgxY2R+oBkh8/X1LX3rnye/Tl24zOH93WvpSOCoUaM8tDRuT2/T4j0qV0xPYpS9b0+cjsYNn7ZvFi5cmIEEyvrR+cyF4yvuBv5hZV9TM+VMubzhTgLIM6KnNwSgepkW9y0tLCt6eHikGejPnj0r9PDhg9NrVroU3+FZAMZGypVmoZ1U6RcsCUPDJkufFLYr29LBweGL3y41SV3DJA2PCzB9fDaudfLD37Zt29ZZUR9v377tcvz0ublbnydYvrh2Bsl3zyhUAoV7fXx8bo+d29epRm9jmFikTsfE+CT4+Ybh1pHIMKvcJTYcPXp0vMoFnOplsjc+/4N2JRsY6hmafFGyOU/974Xh3Pqg2Crl6x3Ztm1bZgf+UklgpTbI638dFs/OvejVoEpY5YpOKcp6WFjYi3Hjxq148uRJFRjkbo8248rCoUpuzG36b5JAwkG25tKgWbsZI8bPMnEoVjrDERgBM1UusiFBH7D5lxWI0i6A6i0GQ0tbB8EBfjh3cFnI5aNrfwHAjcJgdcZAuubHREAigf/uuBFvO31Do9+r1O9QqmT5GggLfoGoiJC0VmjrGsLUwgEFCpeBhZUd8uQrAB1dvQwqYFxsNE7uX4PDm2dcjo2J5o9hqBpd+dlJICGYXaxkOfdlW44aFSiY/kxQOiWQ0UH5n4IVwI/8nj/GuqUeyGdbDiZ5LXHrzA4snDsTNWrUAF2HpvxZIVXFSgYiPselqH5vHqXG4jHKo4NStcxSzgsKRR0lMCopCWejY7FZ3wDOMVFooq8PQ4YxlRVVJPD8+fOjjv25eWLFcncs6tbWhLGxpkJik5CQjKfPErHR0yRu8NA1vzo6OorPushPI6bk4LYDI7KqVerWrZt84cIFpSSQlVStXalTgRLJS4rW07PNW1AXbx+Hw+e3SFQr2fJRmdJl+jg7O/+d2cMaNappY2kBf/dhobArrIVchooVn8+hiTh/KRmv31V/qqNb0nXUqFHnxfUuX778yMXzS1ptWmumnStX5qoRFaM7d+Nw7WbxdyZ5W83o37//ZlWAtOve+GOheqFmhUqnqp7xsYl4euMz7v+RFNm8foddHh4eg1TUscmzqMMAh9zG8ITG/adJyV0v+fgw+FO6snn9+qtPt2yuNjg5CRFJiSh7+8518lC5y9zq1q27snHjxtOmTp0qbxwrbEbnzp0TDhw4QNKQTgkULu7Tp099Q4PgDeXLvC5arUoiDGVeUvw+PDwJ9x/q4OQZ4wfvA3R7eHt7KyL1OiZaWnF3KjrhgGaKApiBAArPunXrlvP5I4dn5z57tuCvT57gz+AQpSTQ29v73Lo1I+vPnJIM64Ja0NXNuNA5nqGhSTh5NhmfPjd+U7dBz8kVKlTYIQIihQQW1dfHVmjCslv3W7nz52/cs2fPdNHxalesWMAK+NMVSU4x0dFo+eCRShLIZxw5cmT5r+e2upiW/2hcoLhBChGMi0nEvfMf8c9vGkkrl62hQt8ik/kxrHCRomscSpaeeeaPX3lmR2VZu3Zt3LBhw7ie5QPDoGnTps0c7KOO9+0ZhJLF9ZQSQSq7T57GYe+hIgj8aFhqx459D0UP1tLU0kooXatp3FHPNb/a29tn9m5Juc3b29t95syZEy9cuOCu7ExgaPUqFv/ExGJrfqvE4fPnH3d0dEznueDj41Pz/rVrW97u3lW8c2w09gZ+xBR/xSSwcs06jfOa5nM8+ccRhZtMYhBXr15d78GDB96//PJLOhLo7e09YN+eLR6OZW9YdeloAFWK8/uABHjM00mYOevQH3Z2du2VDRRV71Pefyx4HHrKxrYaYGSafjMv0C8CZzcGomj+KjeTEtHowIEDGX73+/fvX15fP8y3itNtdOqQG1qZbJKRJN24GY3jp4ve/xhs3tXT01P+3aIBHb0kPZdVaPH54osje3d98R1X0AkfHx/XLfuOztizw9Mq+K1/piSQt2/evOnKH9c2Vy/VQhMm5vp4dT8MV/eFhCZ9Ntnk6+s7TuWEFl1QrVaFPSWaanZwqGaoq2+knfKr9f55JC5sC4zLFW976MKFC8oUQKGWhWgzbnwuC2t0zBv62KmAsfOoUaOuKmmDJgyMlqPlmAE46PH2X1QChebYm5iYjmvbtW8f58HjDM0tC6Q1UxXxE78Jk5KS8PzJA3hu2QDbip1gaVsaf/25Meb07vlH4mIiZ2USXyIrQyNdm4MRkEjgvzs4ZAWTDQy0JxYrbg7zvBFwsNeDvv4X4zMqOgmv38Qh6LMR8lnXRanK7VG0bE2Y5LNMcUvkr3dSYgJuX/4TXkvd/IOD3g1AQgLPAcofJ1TUs/8CCeThysM9+rs1GjxmlpaRkShKYyZnAgmW/OHqm1fPY8eWdXj8jy/Gj3GDs3M/noVCnjx5vpBANeePKhIYmZiIM7FxWK+h5b167954165dNYclJzVqqq8LI1ngD1UkkE3x8vIa8/bN5XGWZj6WlSvEoFAhbejraaaR3fcB8XjyLAEnz9gklHPsfsjZ2bmbsi4cOnTIdvr06TMfP378NCEhQW0SOHv27GQPD4+PCQkJaYFhFD2jWs0KXQuU1ZxnYptg/+xqFMoVanCvUsUqg/v3739FFax37tyxCAx8s2PPrnG5mzTUqFa5ogbMzbWhq5M6ijExSQgITMBf1zTw6LHDw4Tkwm4rVqw4o6jetm3bhvTu+tC0YX2DdGtRfC0DJ9CQO3PeFD53Cy/duHHHWFVt5Pc+Pj4HFq+e1cG00mvNQqWN8PTvT/A5FBdVrnjVHV5eXpkpgEL1m0YUth0Qmy+fzxNNrf7n//7bV9FzPT099eMjI4+/3r2rXoVPIWj/8LFCEtihQwf3adOmTXVyclKp6vI5e/fuTejWrZtSEshrVqxY0fjBg5tjQz/dLuxQxLiYhkYidHR08OadHpKSC93JndtswPLly5XFmNcxNzGJG1eqOM8A7hZcQDMxkl3OHjwwY+uu3YWevHnTNTExMYM7qHCvp+fWUy+fH2nsWPYpKjhqI28+bWhz40Y2P/xfx+PvW/p4F1DB36ZwzZnOzs5ecs/9bUvRIq0Dzcxh0q79FUMLi44ixSvdpfUcHQtba2nuLRwaWnXOs+dqkUBW4Onpufzc3wdd8joFGecvagDfM4F4elIHbsNG/9GvXz9lLtrCs4c1a9ZsTceOHWcOHDhQLRLo5+d0IabLAAAgAElEQVR3zM7OrqEiEnj79u1Kd+9enXv7xhKrtq0Ny5QqoQX5qLlhYYm47RuDi3/ZoFbdodcsLW26VqpUSXAFZbu0dHR0Erp27fp+586dVuqsEdk1m+vXrx/o4eGxok6dOvLumYHHy5WxOGJjiyGz5/zm5OTUVlG9Pj4+9XwvX1oTfOhQ6cePH2PT+wCFSuCkSZMaOzg4OLq4uKgkga9fvy534MABr9GjR1PtSUdo3dzcXE1Nnk6r5PTWuqITkMdES+Gm4tNnMThz3igpNKLFrx4eHio9dnx9fXsdPrZj9tvkvwoXrqwLA+NUZYvBxi7sCIBxnMNfBnpGHY4cOfJBEQ7+/v72jx7d23Pm1LIqndoFobAtkNs4oyLId+TT54n484Q53gboN9y8+fg5BfVpaGhqJVlXaxq3bc7YvQ0aNOirakw9PT0Hr127dsrNmzcnKDoTKL5/1apVejq6mifO3dlbL0+xCPxzKhpFLaqdVxAESdVjU76vWqvi7hJNNDoXrWGozSjdZ9YHxMcH5z5w9+5dRWcA5etcqFmp9fgWVcuhpGFcl8WLFys9+iC70Qx6hlsQG1Xy/0AC2YTqhe2LzuzuPKxe2859dY1zpw9gJe6cQkNf9mFiQjxuXb+MHTt3I5e5Q8LVY1uuf3z7jATwlFqgSxf90AhIJPDfHb7upnm0trRsbmLQrEluNKhnDNM8GQ/hh4Ylwsc3CufOh+PuQ33ks+uKWi2HI59loRRF8NWzu9iyYGj4i8c3x8XHxm4FQCNNnfJfIIFULCbp6RtMHDNtqU6n3hntbG6MyqeISAFPwfnBPw7vwo5Ny7B8yULUq1cP2tra35wEMifQqdg4bIPmibCYmM7nHzyI6Ny5s1bYixe/uiQntmqmpwtjLS2oQwLZDR63WL58Xg07m1e1HYpEmelqR3HrAAYGhnj4WA8BH4sllyvfdI+Sw/Fp8+jEiRPu165dW37hwoUp3t7eapPAjRs3Hh47dmxYWFhYP1WTsnqtSt2NTXPNKmBRMDyPkbn7ypUrL6q6R/x9gwYNipjnS/KsViWhtoV5ELS1YlMCPMTE6cP/lSmCQgrdT4bF2JUrV55UVq+Pj8+OMe5tcjn3M2lfySkJhW3TiySxsVQ+YnHpqjG0tJv51a3ffpaTk5M8YVDabF9f373L1s3pCpunuPnrp5jKpet7btu2bag6/bSxsdmUz8iovIme3tDzPj6ZJuvasGGDSXJk5P7r+/c12Xf33vWoqKg0JfDFixe2Li4u07y9vWk4Tlbn2bzG29v7oJubW8t79+4pVALF9Xh6erYLDQ3t8+nTpxS1vFKlSvxzcdGiRZXtpoPz/Pnz5wfKli0bsm3btgHqtMvHx2fgwoULm//5559Lw8PD/1J2T3Jysua1q1cPjhvXT797F7Pm+fIGQwNxKVF/4+IM8eR5XkCj3Es7+wqz+vXr5ylfj4ODw281LcxbV2ze4oKJjU2fvn37islOhsfWcXQsGhEXt/VdSMingICATN1BxTd7eXktO/v3Qdckc/9cNw9EYPzoqb+6uLgoVYuEe3V0dIZ169Ztjaur68zatWurRQJl95I4M4iYwuLo6FivdCmd5fVqJTpaF4yAjk7q/iLdBt8F5MKhXz9fHTR4WUCFCpXH2djYPJerRMvKyirB1dX1/cyZM9UmgeXKldvcvn37cvXq1Rtav379dPPczMwssHPt2hau06cfcXJy6pDZHLlz507DG+fOLtu7Z0+5u34vp338+DGd4q2trX1q7dq1jUuVKuVYu3ZtlSRQ9qyKABiZdYn8s2fMmDE4LvbBZHvbJ4XKlYmDpYVW2nlskiw/vzicPGeKhKTqB1auXKkUc/l6vby8+tx+dGFGjOlj+0JO2oiOiMe1g0EIeaJ7PilOq/fdu3eFFCsK4bhz507xZ8/+mX/qxFKrGlXjqpYvmwDTPFppZ7AZpObJ02T43rdH6bJdrjk4lHatVKnSPQWVaWhraye1a9cu8ODBg+pHmgE2tmzZMsLDw2NxpUqV0tL7KGrsqlWrcmtoY/9fN043NdGz+jRhwoS19vb2JPDZKtVqVtpRvDF6PLweqFmmQONPW7duVTeHxEJz26LjR7mPvN2jfasRhQsXVrUZyd37ugx8/H8igTyM2qp8haoz+g4aXb5ek9ZIi4WQ3pz5giMzxihANSz0M44e2IEt65Z8Cnz/eo3MjVo6B5itGfhj3SSRwH9vvMrlNs233zJfRPHrl0rAQKT+ZfqjdjcK0+aEoWLLzahQswXCw0Kwe/VEXDt7YHtk+Gc3Nd1AhUf8F0hgG9N8lhtqNumU3/fqKSxatxclyjile/EpSxFBkOQXRFxsLFYvngaNuFBMnDAO9vb2yJs37zdTAmvmNsbJ2Hjsg8Zvb/X0nK9evZrmG9y6YkVDJCfv6IHkDi30dHA3Mgq1794nmWmmzrSdPn36lGPHjpW4c+cO4uPjYW1tnUJk58yZk1y4cOEvSSmVVObr69v08+fPvYKDgw907NjxN3WemZ1rvL29e2poaLyrV69etiKQeXp6lnj58uUULy8v+Pv7p5zfKF68OHr27IkqVarsadCgwTF12uXk5Lira2fjHkVsA2FgkBr+nO5Sn0N1cPcf3ddhYY4XJk3xOGdnZ5eBMKiqn0SzRdumsDAtEHrnzp3hqq4Xvu/Tpw+J0T/bt29XSqTEdW3dutU8KCho2bp1656/fPkyLaS6n59fXS8vrwEeHh5UqZSqZ4ratWLFiq3u7u4pQVp+xDJjxow84eHhq/fs2YP3799DX18fZcqUQffu3dGxY0fvwoULcyMtQ3F3dx9dpEgRJ2Nj45n9+vWTJzsKoWjbtm2p5OTkZr/99tuyrGDl5eW1ZMKUMZaN6jWDg4NDXw8PD1H8fcU1mZiYNOrWrVvfIUOGHHZ0dDySleepunb69OkN//nHt19cbEA5WxuLcrz+4eNnV/X0rJ7nz194ydatW5URKM2GDRtuq1Wr1mcPD48Rqp4jfL98+fIBSUlJ98eMGXNN/p66deuuXbx4ce4qVar0Vqc+X1/fJqdPn+597Nixg97e3kfF95iYmExYu3ZtmRIlSkyRUzDVqVrhNYcPHx68f//6mna2UQ3N8kYzR07KdVrapnjpbwET0xK7PTxmq6NEpat/69atfX2fXJoeYfTQ/umdd7Azronchvkqr1mzRu3M7e3atatobpa8srBtdE0DvWAkJ8envB9Dw4zw4GH8tUZN+jyrUKHqMkdHRx8lAGiYmpomjRw5MnDmzJlqk0Bra+uNEydOHFi/fv12pUuXTjcGip5z8+ZNM11d3eVGRkZ+9vb207M9GLIbq9Wu6PX0wUutM2fORDk5OalyuRcet7BatWrjS5Qo4ezFHxP1Cjc6GGisioqzcwoDw9wIj0BoYiJq5TZOFwNALll8Zi2xBzC3bqOW3YaNmYlSZRnITu5YgxLiJ1/puzcvsXXd0rAj+7btjIqKoBLIZPVS+ckRkEjgvzPA3Inyat51WOu/z27A66dls/TU/oP8UbDyZlSs3Qpnj2zGYc95d0I+vOEPIvO2qDQWRA/72UlgUR09vS1te7jV6D18jtbOtdPw4fUjTJy9CswfKJQUEsgzgSLneUULQfj6/dvXWD5vAqo4lsLw4cNgZ2f3TUjgvhLFOmrkyoVDyRqHgnR0hp29fj3DS7eeo2OevJqa6zshuWvumGi0evBIbRKYpUkmXZyiSjk4OKz94/dduRo1qtKLkISHRwTcuvngaHmnBr5eXl7rJZgkBP5LCHh7e/O8eUoAFg0NjW316tVTazPiv4SR0NcVK1a4Xbx4sVRISOo+XvXq1eHs7IyiRYsO06CPdDYKieDD57enfwqKtG/bqsPvpUuXHmFvb++flaouXrxY5eHDh/1PnDgBqvSmpqYpKn3BggV39OvXT6mSLnuGxsiRI5OqVq0a2KNHD7VJYLt27Xr17t27lpOT0y/29vbqKq5Z6dY3v9bKymphzZo1x5cqVcrZw8NDXRLI0O6bAPD8ojigjnz7MpDAFzExGP32FZ7HxWKllS3q5DZOSzWjJglkaOyOmtraU/LmsyzZrc8gdOk1AGbm+dN2s1UZ+OIjMIwK6nPzKtYtm/X8rwtnFgDg+WgGBZPKT4yAqjnyE3f9X+saT3aPKVOx7txhMzZrTOtfMlsk0LrKZpiYWmLrYrcP/k/vjk1MjD8IICVCXRbKz0wCGQZwTqVazfoOn/ZLLgsrW0SEfcLaOUPhUKQIBo2anpY7S2mKiNRcwQqL780r2LRyDgYP7If+/ftjxskqmSY8l69E0ZnAQUWKdIw0Mdn/RkdnDMP9KxvH2k5O5gU1NJaZR4T3Wv3kqUQCszDhs3Pp6dOnTXR0dFJ2o5OTk/3q169P9xipSAhICEgI/OsI3Llzp4+hoSHzuK4rWrSoWor0N2ykxsuXL5ckJydH2NnZZRoN+Rs+8/9SVb169VoVLVq0fv78+ffOnj0708BkogbSvnMEQKKbGWFKRwKZb3Tx27e4VCwJiaZayHs1GisK2MBOXz/FG0kNEshDnpUBzLRxKNu0TOVGiIsMRstWrVCvcUvo6yv23pdPiSUPdFRkBE78tj9x09ol5/yePaJLLs+WS+UnRkAigd9/cJtaWBXeNmbeLku74o4Y2tokWyQwV+FZeP7oZvyti7//EvY5mOccFOY2UtGdn5kEutgWKTXXdfxyy/JVG6Tlznnx6A5+mTsYzoPHomGL1OMkGdxBlZA/+cVxeJ8nzh/bD+9zZzDvfO2vIoF16tQ5qBEbG6cVFzfpnI+Pyp1dRiDU0NGZD13d/BcvXlTLHfT7T23pCRICEgISAhICEgISAioQSEcC93wMwkbdTyjpWghmhQ1xdNlTtHyhAw/rQtDR0FCHBDL0+ei8FgWdW3RzM67ZtCeunNqHsMCH6NN/CEqULp/mFqqK+MnbOe/e+GPbppVhB/ds9YoIC1sEgNFPpfKTIiCRwO87sIX09A08e42YW79Nz1GacTFRGNIqeyTw/ksnfAzwPxfw6hmjEt5lSp1sNP1nJYEVjHObru4z3KNKk/b9tfUNv+RtSkxIwJ/71+P62UMYO2MJSpapkEIChcAw8sqfohem8FlkRDiWzZ2E/Ts3YuaJ6tAzzBjUR9GYRIbG4689H3H35OdxAQEBKcEFpk+f3l5DQ+OOh4fHC3XHccaMGcz+W8PDwyNLZ7rUrV+6TkJAQkBCQEJAQkBC4JsjkEYC70VGYUbIW+h3N0eZxhbQM9RKyZF7eu4TLNa3QgtTU1UkkDJfF109/dnVG3Up1GnAVOQvVBSBb1/iz11LYW9jjm69B8Lc4otbqNAbZQa/2A5KTEyE761r2Lhqgb/36ZRk8XQLjfnmiEgV5ggEJBL4/YaB/tozazbq5DZk6joDE1NzxEZHYXA2SeDh32L8kzU0J8RFRzBAR1bdQIVe/owkMB+Ahc07Dezac8g0I3NL63Rn/RhNlcF0dq3zABIiMXnuGujp6WV+JlBIJaFgbrzye4pxw3rDrt4n1OpMTpZ5CQ+Jw71zwTCNLQ/H4jXHjRgxIkOEOVV1SN9LCEgISAhICEgISAj8sAikkMBeFmaY/eoN7lfRRtV+hZDHkmZiavnr0Bt82BEIT2s7FNDVhfHVG4wRIH8Ok26gVXn0xaF05fpdB81C+WqNUyIe09Z54HMJZw6sQpeu3VGnYXPo6afWn1nMA0WIxsZE47dDu+G1YfnZp48fTAWQIWDTDzsSUsPTISCRwO83IdoULFx8pfssT9viZatqMGJTbEwUBrXMnhK4Z38IQ/SvyKYb6M9MAl1Lla8+beDYRdYlyldLSeEgFCFxIhOivnxyD1uWjkOHbn3RskMPMF2YEBhGPj+gwhem6E168exxzJjaG91m2MOq2JeE8PJTKS46EXfPf8C1A0EkgEdXrVo11cbG5v73m3JSzRICEgISAhICEgISAjkMgRQSmFdbC1tyhaG4S0HYlc8DLe0v1kZ0eDx+X/0cxa/HY6mdLSyu31REAgsxCE0+S2vXVt1H6jXuOAgGhqk2CO2duNgYHNu3FiGvfTHEbTwcipVKFy1UVSJ5MWF89+YVNq9bEvHrgZ2bwsM+M9pxpmlJchjeUnPUREAigWoClcXL7PQNc210GbWkbqN2/XR09VJ3Y2Kiv4oEdgZwSM2k8Mqam3OVwKRE4P1TIEh2PE5TCzA2A/I7APpGqf05swE4tnIKACFnXVWTPPkWOo+cW7NBqx7ahrm+vAzlAeDO1oUT+3HpxC6MnboIJcuUh6b4jagkjHLKApHLH8h0C2uWeMD7+np0nFAcpqLdPOG5cTGJeHglGBe3+yPYPw5Jmlozo6KispLLK4tTTrpcQkBCQEJAQkBCQEIgByIwv7+lxcQIw2RodsmHsk0sU9xA5UvQ62jsn3Qfo5LzYcSLl/IkkOdcOusbGs2r3rBjgS6u02FZkBkiUq1CYdM7+MM77Fk3BZWcyqBLz/7IbZJHacA7OfMmXXOSkhJx8/plrF8x/+Wl86cYJIbBCCW30Bw4ub6mSRIJ/Br0lN/rUbNRBzfX8cvzmOUvlKI4UaqnEujaIttKIKOafG0uqJxJAj/4QffWQdQp+AR5DZjYPPXVFB6ri3vB1nhj2RhwqAqc9xSTwNwAPNp2H+rcuf9Yk/wFC6cpe8LLUDw8yUnJCAkKwAHPxdBOjsGEmUtTI2gpcf1URP7E9QV9DMRwl3ZIyPUC3aaVhK7+lxd6UmIynt/+hGOrn6NksBZyaWjiSHAIc7ZJJPD7rDepVgkBCQEJAQkBCYGcisD8Aoa6E8s2t0SlntbIW0Bx9E42/v6Fj/hr/jM8DY2WJ4GlGSHWoVSlOr1HLkCZivWgyc1ysTIgI4N3rp/F79vnwX3sJFSuVgfaOswr/6UoNfzlNryjo6NwZN/2pB1b1no/ffzPRABq56jMqQMhtSs9AhIJ/PYzoml+a7slo2Z5lirtVFNTS1s7bYeGJHBgc4kEiiCP0hhzyKB56BK4tomEXf546Ol9SXQaH5+M98Ga+PNGbuz0b4zgVx+BU+sEJbCXffGyUwePX1LMqWoDDU0t1UFaeOD54Z1rOL5/LdwnesDWrmgGX3kx+VO4OESK4d9XL2KIcyuUb5IHzQbZpxBBJhd/8ygMp355gYLPkzDd2hqXwsIw1f+1RAK//VqTapQQkBCQEJAQkBDIyQgwjcT8Ik55RjcZaA+7ciaZRhaPj02C905/nNrs9wGAHQDujJsDGJXP3GpUqx4j9Vt0Gw49fcMvBFC0882/0vPpkOciRHx4jOlzl8HM3DLlWmU2jdLvmDH+/VssmTsl6vhv+xfExMSsAxCck8GW2pY1BCQSmDW8VF1tBWC9y5hFTVt0HqSby4hiVWpJXZhRGNBMIoFiElisfkWD3XMjUaKYPrR4UE+ukFT5+cdj+T5D7Ngbjjj/RySBJ/T0Def0Hzm7UYtOLjq5jE1UjUvqGCQjJXfgmd924FPAM4ybtij9wWm5x4vPCipaKHFxsVi1aCZ2bFuKis3yo5mrHT6+jsLxNc9R0C8JswoWQmVjI6x89x7j/fwlEqjWKEkXSQhICEgISAhICPw0CBTnEZbmg+071OlmAx3RRreyHoZ+iMXstn8xDZiDjAQ20NTS2uVUvYnZ0GkbYWaRGpRO3usp5d+yD0OCP2LVtJ5o17YtOvfon2brpNyYSfA7cZt4GWMqnD9zDGuXz3nse+vGSABnAST8NKPzH++IRAK/7QQYV7dplzF9RsyyLGhbLIN7Ikmgi0QCxYhHnTle3KBaFQNoMWeDkpKYmIzzf0Vj1rz3uHE9jC6Vms3a9x3Zw3VSbuvCX3DObCiFl2VyUhIe/3ML+zbORZPmbdCxR//U96GcG4TwolS1QALevcZw544wNEqCZt4QxMdGQ/9GFBZY26CSsVFKzp/Fb99JJPDbrjOpNgkBCQEJAQkBCYEfAQEGhZjfbnQxd3UiirNDsdGJmNLgAt1BKSwUALDapkip9q4TVqNs5XrQ0NBMTwBFZwIFHshN7xsX/sRvXrOwdvNeFCxkCw2ZnaU0VYQ8A5T9m/Es1iybm3h4z/Y9gYFvZwBQO7XVjzBA/+U2qrJx/8vYZLXv5QxyGa0eM9uzVvX6rTV1dPUy7NIwRUR/iQQKuPLl9jz8o6O+tihCljLQg0MSMG9RANZt+HjOtkgJQxf3OVVrNmynoaWV8XC1uI60nTLRlllqkJgDuOZ9CGMmz0PREnS1F/FAJUFi0q4RrZrExARcPn8aHhOGoGzp4vh8/RqWW9vCySgXtGWBZyQSmNWlJF0vISAhICEgISAh8NMgQBI4MRskkEnhO+QyMtnatONA/d4j5kJbh96lqZ5NQhHbOWJ1MDYuFutmD4KNZW5MnLkoJT2WfElHApQwAn782t8Pk0e7Rv918ewwAPtkCuVPM0D/1Y5IJPDbjDxP+c5v23NY/y79JxhbFCj0hQCmIx9RcG4quYPKIG8C4PfoT06pbzQVhS+8hUsD4DH3fXwn51EaPQdO0M5rlurnrqiIX5Dy3/O754/vwnPlNNjb22K8yC2UiqCiRSGvFgp18vOw0M9YvWQWru7Zgo22hVDd2BhaosijEglUNbrS9xICEgISAhICEgI/LQLZJYGVNDU1vUs61nCYtPQQ8uS1yEj8RIRQERl85fcEi0a3wbwlq1GjTqO0+8XHXTIlhrIv6UV1ZP9OrF+98MazJw+dATz4aUfrP9QxiQR+m8HuXKR4OY/hU1aXLFOxNhPQKaw1JiYKzk0kEigDhxJeePQnJ+VhsuRQ/GXTRxy/UB6d+89E8TIV0yWFV0gE5T4UiCHVuyvnfseCif1Craxtwoe4T7Zu1b57CvuTHzlF5E/R6L5+9QJzXLujV3gw+lp8eVGzCRIJ/DaLTKpFQkBCQEJAQkBC4AdEIDskMALABlOz/KNdxizWqN+yV3oCKGN8YuVPsHHEZDAxKRkHty7Eg2tHcfDY5RRXUkU73eqQgciIMEwePSjJ++zxuRFhYcxbHfIDjoXUZBEC6oy7BFjmCORl2N7hU1Z1bdHJJX3EJt4nWqg8E9hPIoFiNKOyQgKpBL6LGo7eQyZnOiKZqoAA/J8/xNoFYwOe3b++3crKCnbFyo4fOWE2bArLcu4IrqHKAsUITxeRRoZS/v3gLpycORZ7iheFpe4XgVMigdIrREJAQkBCQEJAQuA/i0B2SGCyjo5uRNX6bYwnLz2QApwi2yYD8ZNTBoMC32CKS10EvvXD/OWb0Lln/7RBUEUAFOkZt/++gkmjBkU+efRPUwBXGTvmPzuqP0HHVc2Bn6CL37ULzGfgVrNh24l9h8+0dCjpqHSh8gsqgX0bS0qgaESyTgKjh6P34MxJoLIR58syMjwUfxzYEr92wZg/ALguX768+W0fn00WhUrouY4Yn5J3R/7Fl2GRKHEZDXj/FutmT4TllXNYaGuT5hIqkcDvugalyiUEJAQkBCQEJARyMgLZIYGwKGCDaSuOwKFUhQwxJuRJoRAZVKwMMi3W2jmDcP6PnUnxcbHnrAoWqn/u76daurJzhYoAU+LIlu7SudPH4PD+HftDgoLcmEUiJwMvtS1zBCQS+HUzpGSefOYLB45e0LpJ297Q0k6fkFNctZAsvo9EAsWwZJkEvicJVKEEpj1Azl0iOTkZzx/dSV4wyeXZ439uTwJwiNeWKVNmhF3RUqt6OA9HpWq10txM5Q9Mq4qolZiUiOtXLmDTCGd45DFGHZPUFCESCfy6RSbdLSEgISAhICEgIfADI5AlEhgVloD57W+j55AZ6OQ8NqXb8kHuFLmBpl0nixb694U/sGqmCz6HfLgBoD7Taw11n1x7zOTZ6Y7TKCN+ymyeoI8f4NytJR7c922TmJh4AkD8Dzw2/+mmSyQw+8Ovp62tPaFRm57jeg2abFSwcLEvNcklbxH+SXfQ3o0kJVAEebZIYB91SaBcHp3PwR+xa8PCyD1bl+6lgitEt7pw4UKfvfv3L9fUy5PXZegYmJiYppsVil6QyiJqfQoOwp7Nq/Fp52assC2EXFqaEgnM/hqT7pQQkBCQEJAQkBD40RHIEgn0ORWIa3t0MGf9cZia5VfYd0VBYMSuoTFREZjl1gb/3LoUm5iY0B7AKQCV8pmZnz96+m99K2sbZeErFCeVZytEhs9ur41YsWjWnQ+B71oDeKMgbeGPPmb/ifZLJDB7w0zc6tsWKTGnv9us6nWbdVZaizh5J0lgL4kEirHKMgkMiBkOdUigvO98YkICbl3zTpoytMOdqKgIFwA+4oa0a9fOJSIqZl7Ljr0tWrTpDG2qusoCxci9DOX/edf3JjZPGoGOn4PQy8IcS6U8gdlbZdJdEgISAhICEgISAj8+AmqTwKiweGxye4yufRaicbt+GXsulxOQF8i7gjLB+7EDG7Br3UyEhnw4CqAvgFBeq6Ojs6dLT5duM+evhLbOF+81RcdexA+X/z4qKhIDe7XHrRt/uUVHR28AEPfjD9N/rwcSCczemOc1yGU8sV23wSO7DRira5rPQqW/Nh/DM4G9GkpKoAjybJHAvmoqgWJB9lPwB6ycOyr01NHdKwEw2WmGUrx48VnV6zSe1nuAG+yKFE33vaJwysoWT0R4GA7v9sTTX5ZiTn5z7AsKlpLFZ2+dSXdJCEgISAhICEgI/OgIqEUCkxKTccbzJT49Lo65G4+LfEC/dD+do5l8knjZlwFvX2LhhO54cu9GUFJSUgsAt0QBXArnNslzfevu3y0qVq2ZUfWTGTbqkINzp//ERPdBHwID3lWXEsj/mFNUnXH+MXv2/VrN1AbNylWsObvX4MlO1epyfSku8ouVJLCnRALFYGWLBPYbqjowTLoQyQkJuHbpZOI0t64+0VGRPQA8VTRiM2bM6Ofje8+jduPWNi3bdYW+fmr2Cvk0EYoWjbzL6OOH9+G1YAbK3r+NuA/VYfUAACAASURBVMREzHj1eiYAj+83LaWaJQQkBCQEJAQkBCQEciACapHAgBcR8Bz9AjNW/I6S5atl6IbYs4xfKnIJjY6KwP4tC/DH3l8Sw0NDljCHtaACyirU1tXVH1e9Vt3Za7fs0zIyTo1doCxHsiIsxTbQiIE9cOLPI8tiY2NpmMXmQOylJmWCgEQCsz49rE3zWUxp1XnA4B4Dx8Eodx6FNSgK5RsTHYUeEgn8KhIYGDMcfWUkUH7yyh3FTH1OcjICA95g5qjewT43LswCsCqzIW/atOnSfPkLje7RbyhKl3VKezmmkUG5m5UdqGYuwlN/HoX3wumI/RCAX4NDJBKY9bX2tXeUBMBfUnMALwGcAxAkqrQegPNKHjIMwFkAj762EWrez7awKGuPsmpKA6Bs/SuACgBsZH/n9fqyH2UujczqLwCAfkc0Fr5l4YaZthLDoBzzhALwy+IDxf1oJ7uXfbcFkOs7JzBm/eMALKBjRxbbLV2eOQLGAOYB2Crvqq8CuAYATAAcycEAM4q4HoDor2wj1xLrEtzuOB8jv7JO6fZ/BwGVJDA+NhGHFj2BdZ4OGD51TYZWyds3YkIoJoM3/zqJ9Qvd8frFoycAeFbpvoI0Dlb5zCxOTZ+7rHTbTtwXV5g6UPHncobX/Tu34dqnY9Sb1/4MPMMANFL5gRCQSGDWBktfV1e3Q8UajWb1HjypSLlKtTLercBfmxcJ0UG7N5DcQUWgZVkJDIwdDnWUwJRnJAMkY4d2/pKw1MPtDAC+7T5lNuTbtm3rtWfv/hk16jd3aN+lN7hLpo7yp+gl+vaNP3asXoKDO7fgQ3S0RAKztta+9momQ1oL4JrsR5CH12mINZb9WzZDlJ6BfwBgyr9oXJLc0E2ZP6RZKSSBx2XkjyRwn4wU0mBkH/g9I7dx/tVVUn9FGfmkIf4tC0n3QADPFVTKIAV/yzDOyjPZDxb+OUFG/obKsCPp75aVyrJ4rSWAAACMHPU5i/dKl2eOAEMgMlozNyMUuusruX2ObO73ycEAc5OCXiDpzqFno72XAPQE8AqANYD9AGpkox7pln8fAZUk8PH1YBxfEY5FW87B0op7WumLItVPuEIghEzmvnHxGHj/uScmJjqS78j1ciqgcIuenp5hvwqVqyxfuX6ngWUBq3QPUxb4TnyR+Jq5M8Zj07rl+xMTE5nRXooU+u/Pr2w/USKBWYOuREEb+1ltu7l27thnBPT1DRXerSyUL5VAiQSmgyzLJPCDPAkUz2AFUVlf+T3BGJfWwa/8nrgCOKzOcA8ePHh90KewQd36DkWFytWhqcnN19SSaQ5BBavpwpkTmDN9HB4/vC+RQHXA/3bXfJSRBCoLQqFakCDbHVX1pH+bBKpqj7LvlZFA+jJHAdBV40f5e5FAjgGV2G9JAsU4SCQwu7Mm591HUkOV9aKQukfNJv4IJJDzv9M3IIHceKCCThLIDR+SQAc1cZIu+/8ikCkJjPgUhwPzn6FuzbHo1G9MupYqTBAvXCESHWj+XD51GJ4rp+C136O/ADAA3uNMum1uYVlg94Ah7o1chrinBMNTFPsgxe5RgZ3fi6fo07lF9Eu/54xCevL/C7X09KwgoGpss1LXz34tjanONRu0WjZk7DwL++JlFfdX/qCuaLHyTGC3+pISKAIuWyTQeZjqM4F8Bl+Kq+aNS9y5cQnJH3eK1XLhunDhQpf58xd6VKhWt0Tnnv1hmtdMLfKnaDEFfQzExrXL8Pdf3sdbtmwx1cPD4/bPvlByQP84FGGy3feloqMTBQFwy5MKFIu3SBmjAsfckZVlylolGYkkcaRb43RZhDWqZQdlKUZ4/qGq7O9eAAYAoFrEaGzLFeCwUzYHeZ1Q2AYacw8zUQLp1klVk65vZjJjku2h66gyEsg5zx9kGtWjAVAJFZRA7mrQ4KaRwPfa7zIFRpESyPb9Imsj22wku34UAF+Z0jde5nJL99nBAEj+2F6qgJzvdMM+JocHlUB+R5dQBhX4BwB9oF4DIE4ksNy4EePE1C50XWXJTAnMC2CbrM07ZArwYpmKQvc5fkb8EmVKShcANJq6A+C9HEv+L18EJZDzhJiyjWzrVNmFxI9Y1QHAcwJ3ZHPoisyNjziQDLCeqzL838vupWsrCQ0lgMuyufRWQRsYzm8hAB5GZ+x4jg8j/3G+sxAzto3ficeDLtHs01wAQ2SYrJa5E46U2XmbZfNF0RKmyrqOIeYBPJOtFeYHY2E9JDptALCvAh5CPZwHdF0kJryfJIZjzY0WlsKydpcBwANK/JxtUqQoWMjcltvKzna/k/VBUAK5jrnm6SLNdc567smew/nDtlIt5rqha3hvJe7KK5hTDUAjACVkruTsP8ewOAB6lnCOJ8mw44YEVUy2j3Ob6nQI08QCGC6b33Qj5pgsAtBKNv+oltNrgZtTnD98Rm3ZOheUcmLK6Itcr/yMbrNUS9mH67I5xWdRbWR/iOEfAEYoUYEUja/02fdFIFMSePXwW/j9ZYHJC/chr7nwilPcIHlSKKiAH96/xvqFo3HF+2hwQnz8RACc7xGZdEvPwMCgValyTutmL1xjUaasYzq2l1VysGXDSsycNIpztZnsvf59EZVq/yYIZHWcv8lDf9BK7PJb2cxo3dWlb98hk6CllUlieFEHxXlbYqOj0FUigeLhzzIJ/Bg7HOqSwKeP7sKtb/MPH1Pz2GTJV33x4sU7Ll+53qtbv6GoWqM2tLToXZdaxLtl6iyga3+dx6E9nggN+Tju+PHjPKgtle+PAI18GkX+MuOXbqEX5M7l8PeTQ8hzdDw/QeOK7jP8kwZXB5k7KF3V+HcSnw8AaCyTtDDXJI1xEi4Svz0yosXPmThUXgHrKvthFqYNDWK2iwZ6+UxIIA0+urHS2GebaVhWAVAoExJI91ISBBqxJFs0hgUSyK1m7qS0lJ0vIqllGxSRwGUyoiREKaCLLA1t1ttEdoZrEICbAGYDoCFPFzUeqOXzaQzT0KUbpbjQUCaBZl+IJTEmQWOddNveKCOcvIcEhOuXbpgCwVBGAtkWus2RSPFcJ/GiYU1SwHGhSzDJEPtM0kXiQmNpF4DfAJAQkmAQ25SQ6qIikECOGQkj+0iyyXHhZgGfw/7TEOcPBM8fc+OBY0usSU46yuYQSVCwDB/uKJJUkMCRjJJQ0JDifSQZ4sK6iSkJB9tH0kn8iAvP/2yS4XdXRrRIBjl2VNp4Lpa4kLw4ytrJjQTOX24wkIyQxJDcigvnBYNpsT+sn2PE8eF5CLo4ss3sJ3ElgeOmhrjwrCmJKYkMNyVICtkekhiOB8/dco4QwyIyokVSxzUlX9h+knfizzm4RbbueD3JGseG4041gjjxuXwWjWH2n2oa5xzdeNguzgESPvnCdwVVNl4bKNvUIQEjVtwU4juCa4pr3l3m1sz1TYLMflKJ5xqkckd3ba5hkkrOFa4PYsBrtsv+5z2cP3wm5wFx4bson6wOqvVsE8eIGHA+cQ3QPZSGN9vC8WdbuHlAXHj0QXn+qu//Dpae8AUBpSTw0/sY7Jv9FD36rALTjWlqcnrJipKc02lfy75PSEjAH/vWY+/mRfgY8Jrrj+93RR4Y8mNibmmZf0HbTj37j540E4aGuTJV/ZTFQGCloaGf0alF3YSHD+7RJZTHEqTyAyCgjg37A3TjuzfRQFdXt13lmo2WDhk3r0DREvxtTl8UBSWRP7hLd9Au9SQlUIRc1klg3HD0lymBil5I4l2y6aP64M/DO/hDyp3vLJVXr161GTly5Hy74uVK9XQeAjNzy0zJn3wEUfHDwsPD4LlhFe7evHK2atUqkz08PLJESLPUcOliMQLNZQY9CZS9bOefhhoNThaBBJIc0CgT5H0a8DSkSChomPLHlLv5NOZY7GTKHY04PuNPmfFMBYyFiXNpjJFoyBcqPzQ8aYhzbvJZJJyZnQmsKSNIVN5YaPDS4Kaip647qPhMIAkbiY+wIUHSQ0VLEQmkMsr5SlJLIkB1i2oKiTCxIQEQ6uEyYP9ooDIkuSp3UCoxqVEJUv8k4RQyI7MeGrgcK7adbSN5zexMIMkOiRpxorHMQhWVBIBjS7WVhUodlRIqJiSBu2XBRUguiClJEAmecL0whgIJLCX6joovCRDJI4kUiRn7zsI5Q+OcBJSkhZsSvI4EjaSbz6ESSoOdWJD8CYWbEiQzp+UmED9zlvWPCheVYXo4sB6SA85FIcAPiQ7nIseXAXiosrJfxIdjRYLJ+SMoclTe+D0DSYgLn0nSybkgFJJfBjqh8ss5QCLHeayosD0kMSSPLFw3JMDcBKCSR0xIZlmoGJLEk2xxnYgLVXyuSxIlwcAV1gHXhKdM1WObhMK+kLyStJIEsi0kXCwcO84PRb8PJFwkfdycYOF6eSEzrvlvPpdzlKowx4HkWAg6xrnK7zjPuAEjdgelGkgDgu8HuuqxT1TxOIZcN2wjST0LlTzOGarTLJm5gxJPzgtuZLBQreT85fxg/VL5/yKglASe3fYSce8c4TZ5PUxMzTN4HSlT/tgdwe70f/YAG5ZMwI2Lxz8mJSVybnH9qOP5pKOtrV2ndNnyv4yfOq9onfr8qfxSMiN9vEr+NM7+3V7Jo4f1p5cDvVC4YSqVHI6ARALVGyAHa1uHBe27u3bs7jIK2tpfVKEM5E/2gfhzgQySBHaWSKAY8SyTwCCSwOHp3UE5ieXHwefGZYzs3+pTRFgod12zFeFxz549h7ft2NW+p8sI1KhVn0lWFbuFyq0iRYvq+tXLOLh7C8qWKn6uS5cuE4sUKSK4JKo3A6WrvhYB7sjTlYu/coIBLpBAKlgkiSQdQuHuOlUAGlV01VJUeA9VKpIh7twLherjNNkOv/x9JH5UHqkg0jAn+aQKlBkJpBsdXcho2NFopxsqjUduGfP5igLDyJ8JFJNAto8EV3Dno1FNRUdZYBgSP/aRBIOEkC6hVO1oYLM98oVqF40QVSRQHBiGRgPJkGDwkmRSyaDbKtcvlViSlcxIIL8jGaIRTRdTFo6Rsh1xjgNJD0ksSa5QSDSoMikigfzuyw9AqqHOMeT8ouJEkkGXTiqCJEkkeiSBvIdEhEoQjXmSUCpQxJ3qGF0A5QvrJQ7iwnlG0ko8iC9deTlPiRGJJIkAPxMKyQyv59iRBJL4EiMWkl6SBCFYFtvKDQf5ACZUqBQRJSq9JL4kgZxLXEeKCjFhu6nKCYVjwutJpkh++B3nOZVAvkJJqLiGxIXn4Ghgitca5wcJPkkgXSOpkMsXKrAkcyRY7IewmUPSTVdUZSSQxE8gpyS93DzhBggLx5IuuKyXxjbXs7C5xO+pCHI+cnNFTALZR64lrneOB9VOrm3+nSos/845K8wfRj7lemNRRgL5PlNmcHNecXNAKv9fBBSSwAC/SPy+7C1cBm9ApRpN0tmWQnPT2ZKifwh2ZWxMNA5tX4kD25bjc/AHurpz3nHDQt2SN6+ZmXuTZm2nzZy/HLlypU43RQRQFWH49CkELj3bRV+/epnrkhudUsnhCKga0xze/H+leYwI2r5Ctfprx8xYaWpbhHaYXFEm2cudD4wmCawrKYEi9LJFAl3EJFBBYJiYmGhMde+Ns8cO8QdVvLuepQnz4sWLxrNmzVqhpZ+71JCRE2GZ/4uvviLlT+li0gAiIsKxc+sGfA56iyJ2hfu6u7vTDUgq3wcBqkp0t+OAifMWCYSAhh+JkEACqTDRKKPbsFColnAXngYbjXm6vgkKj7jVNP4OyBQM4fPMSCDJAkkVFSjOAbo4smRGAmnc0pCkoUy3SroK0pAlsaALXFZJIJ/Ps2GC2x7bRENeGQnkmT+6lfFcHzGkSyILiTIVECowisrXkEC2iQY428k1TFdWlsxIIHEhOaLCQiOEio+g3vFPRYYyx4HvCeIolMxIIPEXEym6YZJIEh+Seip3VIfYd6rObL988A6qnZxbvIfufiRtJFQkK1kpdFmlskRFjc+gUkt86NoqFBJ1Kl50jyTRoNImuHuqSwKpyJEUZ0xclvoUzh2STLpIKiokgewzCapQqFzRbYx/kjzxrCTPy1GNJNHjxog8CeTcI7niOVZhY4ZuliSOJIFcBzR+qVwqKiSB3PwQAleoIoHEkWSPJTMSSDWTrqeMAioUfsb1SiKpLDAMjYmVMlJLF2v2jfOAu5ycP1RIubY4ZizKSCA3g/ie4/tLILhZmUfStd8fgQwkMCEuCb+veQYL/eboN3Q2TPNZQEOOeSlUAWXR5oUmP7p3E5uWTcKtK2c4z/iu5gaTkEZEnZ5x/lQr61hx0/jJs0vWb8zXaPqSwbaRfSB8LpjAyUlJOH3iz6RhA7r7REVFCe9EddogXfN/QkAigaqBL2xVyH55x16D2vUcMDrd2TBFtyrL3cLPXz5/hOHdy+L1UyVBZZS0pf8gf+zZHyKcT1LdYuVXDB1X0GrtIrv04YfDEhNxJDgETrkMUcrQENpyLyKNy1f5g6v8EGT2W5R1Ehg/HCSBmU3cK+dPYop779efgj9yV5uGT7bL9OnT6+/bf2D9pJmLitWp3wQ6urqqk8eLGidu55NHD7B2xQI4lS15tVu3bu729vaSW2i2RybTG2mk0xikUUlDj8afoKBQlaHRTgNYIIE0Lql+0M1PcDejssIfMZJAkiXu9gvBJ0gIBRfQhlkkgWw466ZLII0+QdbOjATSoKTxSrJAd0UapDSgaRzSNVURCeR17CNJBt3BxEogjWu69tFNkBiQyBAnZSSQ2NG9jUYoDXmqSyy8j4Yn1QYaHSQlJGB8wdEgIZZUeQQ3VvGgyaeIkFcCeS3roEpGNVbIA6dOigi69wrki8SPpJfY8TwjCzcJSMKo/rH9WSWBJEXEkGSEBJ2BWtg+kiuqoCQDJOg8L0biRFy40cDv+E4i5lSkSTKo/pBAUFHkGVEqrFRD2XduMJAQiQv7RUWMbsgsdLGkWkhVk+0geSbmdPWkOyJJBVUlqn/ZJYFsF4ke1w3VWPaN48JNAWKhDgmkey7nKjEi4eH64dwkUeY84trjHOKfdKEkcSWZli/8jhs8jPpL45UbEZxzXJtUTkkK2V/OVapuxJFrhWvke5FAtockl0SWhe8EEk0Scz6TijLXLzGjKkuXYUF9pJJIq5skWzjDRwJMjLm5xPkpKM+cy8SOSjf7yGdwbnGsuUa4WUU8WTg/hEBK8mc8M315Sl9+FwQykMCHV4Lg+7s2Bgxdg5LlKqu2LRWIDQnx8TjgtQK7NsxHeNgnzkNuCikKKKWqU/ny5jVza9a6/fTpc5bAyOjLT0E6W0tDdaTQ0M+fMdptQMTx3w7zvarMO0BVe6Tv/yUEJBKYOdBUAduUq1hz09QFm3JbF+aGo4IiL9EL7olyrqEr5ozB6aOrchwJ9Ar8gF/CPqK4ph7mWdvAWo+2zZeSk0hgsJgEKpi9VFunuPXGpbN/zIiLi6P731eXwYMHX34XGFxzxryVsCwgpwYKtcvtjCl6aHx8PLasX4nggFewLmjVadKkScyLJZXvgwCNJeIrKG18CskXDWPh7J5AAvkdI3ZSPSLZ4Tkh+sTQ0KdxT3crGvY8Y8XzZTTCeUaKRlpWlUA+i+fE6AooKJL8LDMSSOLDHV5uGlDRIrmlEUklgQRNEQlknSQQJCFU7miQCoFh2D+6DfEz9oduhDRCM8sTyGfQWBWvOr4o6N5KYkPceO5L/MPP4ABUM2jkk7yIizokUMBJ/Ex1SCDJAckCDXASXeLM8aMxTHJMokHjmmQ2q0ogI1symApdP7kxRoOdZ/9oiHNMSZK5oSCME41/ulyS4PB5xJiBRkjWOL/oMsX+kfSwLayfQVuoADEQkXzhfOa4sj6Se9ZDfOmyyfEgsaSqSYWNZJJqKv9ne7NLAtkGnmmk2yk3LriLSEJCV1CSVnVIIOcByQ8Dt5CUMXAT8WIbSWo4B7kxQvdmbnpwPpHUyRe6H5PcsH/Egmce+Xdhg4b1knBy7EmUSP4FBfJ7kUC6XrNNnGckciS3PN8qKORUy/l+IUkneeX4kZxSvWMbiQ0VZBrwnPPcWCCpJMnjhoagYgsRf/kuoMFP5ZnfkaSzb3zf0X1UeEcRP5JOqfz/EUhHAqkC7p39ANUruqNt16Ewys1hy6TIR52X2ZZP/rmNTcun4PrFE/QC4EYeNwO4+ZfVwvdiLceKVdaOGj+9TMMm/FnLehA83pOYmIhLF84mDejd8U5UZCQ3UtUJUJPV9krXfyMEJBKYOZA2llbWW7v2HdGw18Ax0NISRW1ScF8aF5TL3cJ93ycP72B4r0bQ1vyco0jgzYgIeAS9A1qYwP/vz3AJN0F/c3MYi/qa00jggBGp4omiyXvqjwNYNMP9wYfAd9wJpUH11WXZsmWVfvnll73Dx04r0rpdF+jq6aV/tordMXE7nz99jJVL5qBKxfJ3GzVqNMDJyUk6G/jVI6S0ApIdqhckSjS4eKZHHHaexIsGvVBo1NPIpFGqKDw9lQwqLlQZBYWZRizvYTALoZB40UCjsa+s0FWRBEEobAuLuD3ie6ncUflj2wQSy+/5bL6YaECTELDw7yy8nqocCZGQVFpcP3c0iBHbqqqQfNE4F9zjxNeTJNN4JzEQn7+lgsEzWlQC5dUItpXqlPBsEiWSWhKKzIoYJ3F/SUzYXyHICUkPSS7r41hyGZIc0WgWY0iDnbt7YlWe5wmpHipTUFgXcef4iseC7ea9nG8kgvLRRTlOJMw0uIiTfMRUYS5RxRLSGijCgvULrpkca+FMn3AtA9VwE0OcI4z3sG1Uo4SIo9wUID6CayUVXbZbWVh5zhUGNeG4ksgI9XCNkYgpe9/SHZRzjWHrOQYkLPxfKBwDzlPizXHgtZxTwjxWhAGv5/PkMea1tKj5PQmq+HwjMSMmAl5U0dgnGtDyhUSc4yuk8GC7OV8FlYUqMo1tsYGrrD6OO1122R9iS/JKHGky0MVcjDevI6nkmhXSfght4/uJhI/riaofVWTOc/5bGAvhHcV19U1+/1S9GKTv1UIgHQl8cPkj7h/Xh+uIdSheukK6XMSKalN0LpAq4KEdq+G52gOREWHcBOJGG9/R2S358uTJ49a8dcfpk2bMR758fCWnvjnlbS1lxEFoZ3DQR0yb4Bb666F93Nyi14VUcigCEglUPjB6urq6rUuUq7Rj/uo9+gUK0vbLvIj9t8WpIXjX9FG9cfzIzm1mZtp9c4o76If4eEx9+QqvGxqgYueCeP8sAnfXvsJaE2tUNDKClswtNCeRwJD44UgjgXKzl5i7u7TD1YtnJkRHR/Llo8iQVzWMCr8fP368z90Hjx0Xr96CvKa0Wb6wUIUvSCUri6Gcd2zdgH98r0NHW6u5l5eXEJwjW+2SbpIQkBCQEMjhCAgkkOq5VCQE/osIpJHA+NhE7J/3CNWd3NGm62AY56bXsuJALPxcWXTQxykq4FRcu3CckYS5M05vh+yogMJ4cHOqaqmy5RcOHjamdseuvTIQwDSzRgULjE9IwOWL55IG9u54OzIykgHX2Eap5EAEJBKofFAszPNbbe/pMqppr4GjU3ZqMgNL0U6NcD7w0f3bcO1WLyIqIryGmZn23ZxCAn95H4D9llEo178QCpU0RkJ8Ms55+sHUOwq/WBVGXlkU1JxIAhVFrrpxxRtT3Z0/vH/rzx1v7oQqytyRrWW4cuXKoqtXrznjNm6aTduO3aDNSKFyNSkKFiNcIr42MOA9pk90R42qFf0qVarUqWHDhlIC+WyNinSThICEwA+AAN0SuXNGd0epSAj8FxFII4GPr4XgwSkD9BuwPOUsYHZsSx4t+XX3eqxfMhEx0VF0yafaJu9ZkB2cjQwMDFxbtu0yb+K02XpWBSk0p5bM7Jt0D5J5wgUGvsfc6RM+Hdy3k5F+BTf+7LRJuuc7IiCRQMXg0t2lvp1Did837vXWM7PIn6aHKwJMUTAYsRK4Yu5Y7Ny4lOcD3MzMtMNzAgm8HBaGRRGByNPXEmUaWEBLO7VnoR9jsH/qA4yNyYc+5ubQ1dBATiOBA93Sp4gQhnDMoC64fP743KiICEap++aH4ZctW/Zk7/6DRXceOgkjIyFqt+wFKTcxMt0wSE7Gvl2eVCz5Aq9z9OhRsSvhd1zuUtUSAhICEgISAhICEgL/MgIpJLBCM0v8vuoZ6ladiGZtnZErl+wYtpKYAuIjRmyv8O/H932wYdkUqoDc7OY5WJ79FFyCv6ZrbEnVUqXLzRs8Ykz9Tt2EQNBZIIGyhsYnxOPS+bNJrs5d/44MD2dqHLF7+te0Ubr3GyIgkUDFYJrkMc23rWu/4W0HjZoBTcEtMt2WiOwfCs7/pYXLTQYiI8LRppY9Pn8K4gFwPzMz7cj/Nwkca22F6f6v8bS+Hmr3soFx3i+BYEhe/7n0EZcWP4e3XQkU4vm3HBQdNCRhOAbKzgSKh+76pTOYNXFw4KuXzxn4g2c8vpkKKDxn9+7dZn369Lm/aOVGy649+6WEc5bfHcuwoJSssE8hIRg11BktmjYKKV++fL26detmdgboGy55qSoJAQkBCQEJAQkBCYF/EYEUEmhmbYBX1yzQrcc8lChbMc22VKcdgtiQkBCP3/ZtwYrZIxEfH8cAX4x6/FVR0OWeb6itrT2sR98Bs8dO8tAzM+Px3KyTQLb33dvXWDRnesj+PdsYyIiRe6WSwxCQSGDGAaFfdB1Lq0JnPA9d0rKytk1n6MsDJh8MRliowucbV87G1jXzTsbFxjDckn5OIIHFDPSx3TwCjs6FYFPGJENS0KTEZOyf9xCFb8Vjt0NR6P51LcekiOCZQEVK4LQx/XHh5O/jP30KYiQ8ZYENvsXye1vYvojVpZuPoc3gOUp28BQdphY/PDlFDdyGcyd/R0x0ZMWTJ09KLqHfYnSkOiQEJAQkBCQEJARyFgIpJDDoTTRKWPVDp15uyJM3NfCKSjdLucigTx74Yt3iSbh24QRVQLqB7k+YjAAAIABJREFUMt/st970blKpSo0FbmMmOTVqyowzarQznYGT2iDGQLjgfTp5SP9uVyPCwxkhl+lSpJKDEJBIYMbB0MtlZLStY8/BXUdPXZy2QMVACefR0gWCYT2yxSoQwYjwMLStWxQhQR+YV4xR2Az/3ySwolGutXnN9JCvlyUqtfyS7kAehuiIeCzr/Tc25rFB50dPcjQJfP3yOUa7dop49I8vo78x8t/3LIwOZ7VszRZ078NI5HKRs9TIoyM0LjIiAs4926N3j25J9vb2pRo0aJDmLuHj4xPj5OTEyHVSkRCQEJAQkBCQEJAQ+HERmF+2nvlEfW0L9Oy1FNXqNM1UXJDjU2n/ZETQPw9vx7yJPGabzJQhTGvEaNXfujDX7uRBw0ZNGD1xBoyNc6smq0IL5FKjvXntj6ULZoXs2+W5Wjob+K2H6evrk0hgRgzL5TO3vLPn2C1Y5C+YopIJICkKRpLC/cSTXkYEk5KSsWG5B3ZuWf5HZHgYc6Uw2fT/nQTq6GmurdOtEOr3toV+LiEHreKJ9PhqMA5NeYCQ6PjvQQIZKOBN9Cf1ic7CpQEQooN+IeLJWDRzFE78tm9Z0IcAngVkqPLvWrZu3Rowc9Zsyys+T1PVQFmRnx/pFhf/oSDZ6/7d23Ds6AEYGuiXP3jw4L2XL1/qnT59OnTMxBG6Hdp0DtWAdn4vLy/OHal8GwSYYoD/KzqoztDtzNPF/JLf4nzFt2lx9mvJrK9ZqVWcmy8r9ym6dpgsz6E4lQSvY4g8d1ly4axGuGNIfabb4GYbxy+zZMlMG9FKlqPua/vyre9nH5iagPNPSE2g7Bm8rp0sXxxz7CkrqgIyqPqea4J57Ji6gIbhZQBbZOkSvnX/FdXH1BbM9cjnc+yYZ3D/N8g9RnmDeRkZVEOcRkJVn8YAOAjAX9WF0vcSAiIE5uvoaU3s1HsEeriMg0V+q5SvxNE2lcab4IUy2+Hpo3tYNW8srl86xfQhzNs55zui3KxSlRrzRo6b7NSwsShvoBoREsWmDtXAM6eOYfRQ50ufP39iftvvvVH/HSH5+aqWSGD6MdXS1dXf2GOAW3/3SQvTqYDKCKBwu5gI8u+v/Z9jpHPruFd+T5skJCQw8AeNyv87CSxWJe/a5oOLpEQDVafsm/sQf//x/luTQLrcMk+ac/Qnp8yTL4oaSRLIZPHiM4F+zx9jmnvfz3d9rtMgooGSVQNSHRgyXFOyZMn4/oNGavfun5rqTSEBVLW6eGY0MhJ9urZBvz49YWtrW15bW/tC956d83SYVgifAxKg9ars+4SY5NK7d++WzwWWrXZLN2WalJ354pgMm/m4hNxpPzJkmSWgz0q/viUJZB4/nmE5ItcAJtqmexPVb+Z0zEqhMcRE9cyBx93mzDaChNyBzBeY0wrzfB2X5fhTlTrmAICGsgTkTEKurIhJHvMCMmG9uGRGAhkakO9U/lickW1kkpAxHyTz1cnnsfvWeJIAMh8hfy8Y/j7lVSsjpUzO/jX5x4j1Ulli+SVZaDjJeTcFOGahCunS/yAC860K2U0cM2MVajVspZD8KTMXBEIVFxeLk0f3YNY4Z8J3TqYCfs9jJNz0mT7Mfbz7cPcJWiZ5uB+kOD+zMJ6KfFJpD/u/fIHVy+cH7Nm+hWtt2XdwX/0PTqlv02VVZuq3ecqPU0u5PHnN7uw/dQcWllbZJoFJSUlYNnssjh7Y5hX2OcRNtGv6fyeB9XrarG01nHaQ+mVs9XPfmgSWMDA0uhodFZEn+hPzDKtXBBI4YPjklDcRz9V5rluIgzs3HH77+iV3aMUJiNWrNJtXeXp6Pp89d579mcs+yJWLOaq/WCjiN6WqFzuvPbhnJw7t3YZBg1wxcdoY1OiVG46NLJGYkIz75z5D41VJP2vLwjXnzZunSh3IZm+k22QI/GwkMCcO7PcggadlpJIJk5UVKo1Mwp6TSWBTAI0BTJURLmV9YTJ0JqkfBWA8ABJodc4EecvIiyr1T3ju7wCYFJ0vaSHaMp9NYkbMqbp+z8LNAvaPidXF73YmbmfidaqhnE/ZKeUAUJWeJiO16tYhkUB1kZKuExDQ1dbWnt++x+DRfYdMTPEwE8cMUKYGysebePH0AZbNcsf1S6cjAawFMOFfgLhlrXqN5riPnexYvWbdlGB4WSmCOBIbE4PDB3Zj2kS336OjoobSCywr9UjXfj8Esjai368dOaFmKlJbuvYd1nfinDUpBFA4sJvydxVIiZXAwPdvMahbo2i/548aALghci2TSGDqSC/p0GvI8KN7NulFBJVVe+wFEuhCEgjwrCWmjOwVe/Xi6V4AfgMQp3Zl3+DCSpUqJXfp5YK+LoNTahMf8FZ3YfFFHxUZiXbN68HP7wlajiwEpyaWafMtPjYJz65EI29Y9Yelipdv4ezs/K8R3W8A0f+rCioHNB57yAzkm7J/8095dYwuiDzcyRBoVBf4b0EJpMFLZYm+MAw2tFnkfkOXwtoACgJoLXNBpDKxT0mn6XrGiVsagC8A/hAKEWGp6pyUPZtkZY/MXZU/9nxGJwB8P3GeX5flW6NBz2Ijc6FkG+hiyWhxdrL+ivvKWN8WsraWBFBBzm2S9TGoEl3tWNgOqnUkGlTZWRSRB7oGcleaqsoVAB0AUHFaISNctwDQBUgICCAmgSQ8PNNCOZ1LQawEzpZhy+/iZe2m65O9TJ1ikAG6fdIFnPWTFB2TYUg1kbvNXWVulVSzSPD5PHkSyGjCHBfmFiWxuSMjHMSRy5jziPUzJwy/Hy5TGklESNbYBm7NRwPYpMQ9i1voxJIBHNgvqvpeMszYb4ZnZi4tto8KJd2lGElPmRrIOdqHaYwABALoCOB/7J0FeBVHF4YPUUiCu7tLsb9IKRRtaaEUL+5W3K1I8BLc3SlWrKVQ3N3dKR4gEIh78j9vcjdsNvcmNzRAZM/ztCS5u7MzZ2b2nm++I3+bsdliAgLJWgHjB9uorDXlEegMF1zWrFZg72AmCYFAf+wHjFXl3QyTyJoC2KFjWMaVInJI0xD3Pjakv6e8klbY2zC/xoxJdA2A5WCQdcyaZo6ZIwTdojPWAsw/e5y5MybsfdYogHOziOBGqjCBvCcmiwjFsBkfbOUAA4BnfwEy2cN87mbYX7DWxiS7wTWV/c6YuE4ZNyUACAmoYVin7CHGxrpGcorIIhH5yrCHGB/xYrrEDQ1UyJGrwPgu/cdWrVmnSTgAjC7MSN11Pz9fOfjPVhkzqEOIn68PhzCsM/792JLVzs5+XL8ho1q2bt/VSlsay9TD1WXTuIbfb16/KtN+c3yy668tEw3r9ZN4bX1sBcX39s21VeP7OM3pfwGH5CnPr91xziFH7nzvYwFjGBMYHBQsKxc4ydplM3e6vHTGOOCLVBEdBIqktraxPTlj+a4CfdvVTuL2sog5cxN6DSDwtX8PUUDgn5tWyKqFU47dv3MdI+2a2Q3F0oVTpkw5t/2vnWVWbtgu9vYOUSYRUj9SnVBIeUGuXbFEnJyGSef5BcUh9fuSHXzu7RYgl3f4yJd5frqcKW32Jm3atLkTS0NIqM1w+IKRDXgBNA8Rkf8ZjGY1MOpgcE0EXBFXNd0A+BQQiAELC45RBQjAlYV6TMtEpLPBpZnPYKAAKxiaGPzawwiAH1/YPA/ABGCjcDYsCy51AAmMagxTjPrtBgOX6wFVGJ+AraGGNogZA9SQFhxQCCtCPzA8Maz523cawAvjAWjBoAQwMQa10CYGKMACAXCRaAnDMyp3UJ6NIY+OccMEiLIXMfQ5mKEfADU2OgaxAgLpww7DmPcbwLoCAmGAMLSJ8eP9yUkRQATgh+ELwACMUXYH+wKdAqQBsQjtYvwzrzyX3wEavI/VIDCNYX2gV+YagIIxzXgBa8wpbBf/EgMG+AK8AIy+NOgZfTPvxKzRB/qkZacAdhRy5u/MMQY/c8p9Sup04u4A+wAVACHtmXJZRcfcx3/MI+CeQ4noJCYgkH2CXtkLMTHWAN+sd+Yf+4J14WrQI7rhoAAAy34AyACwAOvK4YMyBg430DkABzAYE2HN8GzWCesMQIibLaCsvgFc1TIAJvrJ/AN6tW7ErB0OMahxhhut0l90w++8D1gHrEV0xLplP3MqyBrBhRZwyd7knrWG8WjT+XPAw5yyJph73guES9AuBw+sTdYN65eDAUA2ex1gyvxQEom2OXiBtWUf8O7QAuuY6FC/NnY0kMzGxqbfD43aDWnTbYhDluy5IhEMPCYqkgGPJ8KLpo3pJ0f2/cVhJO8o1uKnkhbf1PhudL9BI/KVLlteklgYSmNpnq6taah8rPzd19dXNq1bKZPGDN/q9s6136f03PpUioqPz9FBYNiskSFlVt3Gbbs5Tl0ekQEM3aGmk8NESAqDNff4oQzt2cLz5tVzbfz9/TE+1AahDgJFupcoU3H81GU7U9Ypl1neOXOgbp4oILB9j2Hi4+UpTo59Avb//cdwDw83vmhx9fqkki9fPtsUKVP6dus9WOrVbxxhnUT3YudzNRj09vaWH2p8JeXahEihCmkjfSl4uPrL7X2B8kXW2mczp8vZrm3btnpwtenZxuDC8APYYDSpazCqQSBGGgwK4A/BeAXAYFgBIjAg+ZdTfARAhJGLKxkgEKMPIxXBiOR6gIU2fhNj3c7AOCq9JrkEXgIwCYBADDiFJQAkAvow7gGBGHXEZ8GIIYA8jGbGSFILGEslhhHAhYFoDARifOc3oTYYTRgIDFCMSg4a6BvsZ3QgkH6gCwTwhE54liK8B2FnGBNACHDY0wC4lRg1JSaQZ8HMMgbFKOc+gASAQRHmCSMZQ1cNAmEK74sIqY8BXrCqMMDcm0kDAjGqFUZNaRejG4aJcZB1D+AM8EdYF7zPeWmhc+aBuBkPw+foD/d/LQujgECAAX1FAAYwphxYYMyzZpRkI4BBWCBjgdscZtA/xsK6RE+MD/1FB5ZiAgJhwFhjHH6YKzDwMFYAI9huhP3AwQaJwAC9gDtYPEWYI3SmBYEAMN5x3MfcI20N/yn3rjGsT23/AIHsA/YUwh6C7WONoyf895X3J4cCrHfYc62XBWsR4Mp8IIyPPU577F30X9Ggfz7ngOCsYd44wOD9oo5xpV/olflSC8CUBDVq0M8hDIw94A8QyFoIy84hAoDloIiDIw46WEvqfc0BE4dEgGBdPp8GWC9f5cxdcGz7Xr9Wqf1TyyjJBVPGOLGAh/f+KSP6tg7x8/XlfQ8LqGXnP+YosyRLZj9pyMhxTX9u2d7GwcG8fBJa/3R+v3b5osyaMv7Rrh1bWN8cYCWEBGwfU/cfvW0dBIapuHjK1GkPLVx/ME2BwmHuiRFcQcP/YDwoVqG+g4KCZMUCJ9m0av525+ePOXXUZqlL7CAwpZWV9a6RU1d9WfXbhpY1SqaMMQh08e8h7bsPk9PH9srC6aNvXz53QmEHPvpm0T6gc+fO1qlTp/77zLmLNRet2iApU6Yymkk2qqxf6kOEJQtmy5rNE6X52PxGM7e6ufjJv8eSSL7UX51499Kv+4wZMxRD65OPPY4/EJUD0jAaSWBBeRYYMIxnNQhEf7imKC6cAD6McYx97uN6mAu1wGbhEkb7uFjCniG4k2LkGQOBuCkSwA+gUISTfow4QAjvCXJ+cx2iABkoYQAhp6YYlYoASmAcAFMwB+ogXwAUrJIxEIjxqPTX2BQC1jAyGPceAwBgvNGBQIAi/UBwqQUEaAEJTBzABhBIajxiq7gPN1JEAYE8HyCKaxuumQj9ARADGNTCvQBQNQgEqPMsDH7ewbgn4qanAENADesBg5vkIIBrmB5FOFCi77AtJKjhAEEBIco1zCNgECMfEKjIc8MJPcBTLQoIBLgBiBCABcAEsAqwAyABCplXAAoul8asLcBCWDaqiEJ/Yd2ikpiAQL4IYXnRI+NSC/MDCAbwqEUBVIxX7QEDSAbs4hYKUIZRVYT1wPrSgkCAmgKyAFwIa4T/EA4o0H9YbEBE4dkATT5HChqYNoxy5pt5x/WWfY5OmAtjIJC4Kxg+QKoizA2u3KwJ9EPfFDdT5RreO4AwWOKwNJBhwsEK/dKCQA5QGIdWn+gKkMf7ifdSWNxB2DuMfvOeA+xyGKJNEMJ6hw3U5fNpIJ2VldWAqrUb9evcZ7R1zrwFw1hADalgKiaQbmNburx0limOfWTPXxvZR7zbAIExTZ71X7XQ7rs6P43oP2R07sJFS7xPbKNp1VRgsmIje3l6yJoViwJnTx2/ws3tHd4p2nf6f+2nfn8MNaCDwLAvgtkNW3TpOGzCgtBMlQo1rwaCoX8P/59Ky6pCnk8fPxDHQR3fXT57vJO/vz/GiXajJnYQWL9AkVJzpy79O3O6DJnlm6J2HwQCW3UaIAtnjJYdm1bOdXn1nFPPzxZkXKFChTTWNjZvmrXpLI2ahB1wq107otpgygtTAYJvXN9Ig9pVpVybJFL067BCsloBCN7Y4ys+DzKu3rlzp5ptieHWT9CXA54w9mByAGW4e2F48jNZJDk5x+0R0IWhCLuHYNxSq5F3AsYvzIAa1GH4wgwAIgCBxPpguCNRgUAAH30KTetmEFy/MK5hxACBAAslBgjABwiDPYR1wOBVAz3YKoAP7BoGJeDVHCYQwxdwYUoAjhjIgC90AMhFogOBACcADQKrSn/UY4VhxY0JpgujH5YNPaNH9InBqoBA7gW8YfzCuDIujGCuURv8uL0BJDEi1CCQ2D5AI6wbxjsGPq6S6BtAqHYHxUhmDgEoirAeYCfpI6wPawewigAi0B8ugrA0zBH9VSQ6EAhTBHBA6BvPxu0TRhFXWMA+bbCmYKi1LBysEm7LrAfGqAiMDy6VgMyostrGBATSNoB1pgFoqNcMsY0AV3SgFvQLEwg7qZRdwD0awAQQ48COfcW4FQGwAWK0IJDP+Q7FS6e25jn8Sjwi82AKBKrbZK+zV5grjGgAGvuXtcj+hnHm4IU5UAvgjLHAxqn7i74ZHyCVuVLmgvni8Ihs4AA1nsV7SBFTIJD3OKwlL32FGYFNR3ccVLH+6SPgE1GDQEIh6Kf6OYwFEK32gDCiQv1P0Wlg6tSpVS9evJj+2bNn4ubmFnDlypXXgYGB2BvataJtindFjUyZs09s0WVg6YYtuoq1tXU4COTicDCoBoWaViivcPbUIRnYtXGIh9s73h24p2sz/EY3jNj4vEDq1Gmnjhw/pXbd+k0skybl/NI80Ya/nD5xVGZOGXvz6KF9fA/zXtbZQPNU+VGu0kGgSNl0GTL9OWvlP5kLFPkiEpMT1SmNMiPKKcf6lXNk3dJZOx8/vIthZ6yAZ2IGgbw1lvYYNrX+Tz93SWpnby9VPwQE+vUITbE8Z/LQV8cP7OQLELeYmMSsxOpGcnJysn/27NnSy9duNl35+xZJZmcX8RAhiqdpQSC/L5k/W5ZvcJSO04qLpTXfI5Hl6iEXWTn0KqfMOgg0rl/QOKAERgrwQGwghqvCuiggkPWDmyCxbxj8uB0CXpSYQOKWACuwaxhVMAMcFGHExgQE4jIGYFDYLQxHgBxABYMREMhJP/3F5VNxI4cFVGICeSYMIG0BenBJBKRijAJcGAcgFkBhKiYwOhCINgEhuMfBnCrGRkxAILrEKAYsUdMNo5j+wULCmqgTwwAY0Qn34CaoxASyn2FciLEDHGOEA5C5jvsBbbCgsFXcowaBAGfAJtsJ4AFjB9hnXM00IBCmDSCJbnmPMC+0pcQEwjQCQGBPmR8OEtAzMX2Ag5iCQNxEAaUY98wR88laZO1xKg7Lx1cO6wxmmHWoFkA5rsGABXXtUMAfa4j3AbFhgAREGxOmBYGmrlOeCUPKngB08r4huQ8ACLYXtou/aQUWlL3CODHuGAtrlrkCNDJuZR6JayKuzlhMIO3CznHIwT6kHeaG+WUO+I+9ikuoVgCWxNixv3iJEg9IuAB7ibUJOOKgAeFf3LXpm7Z2JaCdNcu6YC1zaMCBgBITyBpkrHgGsGZZL+xhxsezzQWBAFHWMWwuzB7vKQ4BcBnn96hAIAw5tgaHFbzzWJu4wBM3BoDX5QM0sH379qqrVs3IXbJE5kF+fq8Leni8E19fb1939xd3PD0Czh894bn93bsg1pKp0k1praysen9Vre6Qrv3HWOctWCwCC6gmGtRgkK4qNicvMLe3b2TSyN6yc+taWEC+w9gzn5oFVDTY+4cfGwwaOHxclnwFog7j0QI/pYHQMbm9k2ULZgYunT9zvrv7O+Ww7QNmSb8lNjSQ2EEgp/Nzm7bv3arPUCdbTmpMxf9Fp6hXL57JpJE9fU4f2dvP29uTLyZOvrWSmEFg1ey58i8ePWNd3gJFSomFhYVUKxZzJtDZu5vY2TvIH6vnbXjy8B4GFEb6Z5VixYplT5Ey1eO+g0fKN9Vq/icQ+ML5udT7/mup3Tel5CkVVpdHKzoIjHa6Mfz4cuELU3FLxIUGo03tDgqgw6gjJgdGCUYLo1QBgcQlcQ8MB5OBMYqrJV/8MQGBdBiWB9aa9YqLGPGKipGGAY9xjAHJqwYQA/ABoGC4whLAytBfTvlx+wMwIDArjAH2EGYE8AQrQJIT9VgBGeaAQPREbKL6lRcTEEifyKhJzAdgEkaDeYANRdQgkIMh2BHGAnhRZwfFkCYJDMwtJ+AY2LA7XIPhi/4BiYgaBMIcAaKxUphHnsH9zDHzps0OCkBRknEABGEmeX/zPEAioAYQAJsFqAGwAAyYq5iCQNxSYUXpP4Y6QAowx+k++mL+YJQBb7A+9JVDDEUAcejLmDsoumBdAaq5Dr2pXVVpwxgIVNwKTW0qgCB9U5gm1iSHIqYyl+IKCugCyLCG6C/gibWAALg5YOA6gD0ACkCH7o0JhwPsG8AncwvTyT5kf3OQYkwAgawd2Er2DH1g3/J3svSy1mC7WRvoF/YYZlZbu1LZt6x/krngGg5zyyEvByTsPYAahy/0i/bZd4CymIBAnkN5EMAebbBnWIOsccBlVCCQe2G6uZ6DDlhO3mOMR2dYTK3qKP5+8ODBGjeu7Zv82mVvqcIF30i+PNZibfP+QPbBAz85cMj96Z17fst37XYnKZjWpZGLK2XJlmvSz+37VGjU6heTLKAxNlDpWlBQoJw7eVj6dmoY4unhxnuTfY/3xOeSvClTpp7tOGlmze9/bGCVLBnnMeZJBDfREJGD+3bJnGkTzp09fRwm39Q+Nq9x/ar/pIHosM1/ajwe3FwhU5bs650Wb89eoHDJJBZK1iMVPc8YoisPwTWbf18ka5dMP/zw3i1OFk0l7UisIBBjbF77XqObN27T2y55ilSh5kH1YnZyfH9OKVokatcCf/8QefrMX6bOfCku3vUkIMDv7f5dfwwL8PPjpFUbj/HJl92yZcuyv3795vHJM+dlxtwlYu8QVjcwus1ljAnkvsnjRsmu4/Ok1bhiYqX68lEGpoNAs6cY4IbxGp1bFCfxfHHjaqcV/o7hjutXdIk3ousY7qSAOECJmr0GBGIIw+qxVxSXQdoDBGLwwqhh1BI3pKx5xV0UoKK0B2PChsJQ/5wCgMI4xniJrT1KkhAMZJLCmCoHg9EPCwm4AQgS06jOxqjE2XGyDshiPgBziigsqDqujzWEKyFj+RDDWokJhG0CmAHolSQwynNZq7i/wkYpcYMfOn+AFtYamS+jEg4JcMMElEYlvMrQE+6O6D46zwuuR/cAZ/VYWL8cqCilDXgmn7PGozNueanSJmykUrPQVJ8BUsr3MPOlZfhoC5CMW58xjx1tu7jhwrYaK8/DWAFe/KsA3Q+dNw6ledfwntFmKo2uTe7lAIM+amNYo7tX/9yggQcPHtTa/c+mCUEB28tUr/JOcmS3EexCrbx9Gyh/7XTzH+n4fOpLl0AOjNTzldbKyuaXitVqD/llwAS73PmLCE2ExwMamlMAoDZGUHmWp4e7jB7YSXb/tRFCAVuHg8RPWgbLyMIY+FPj5v0HDhubMUdOiHrTEik+0PCH0DjHVy9l/qzJvhtWL5nm6elBOEZM17u+ZmNJA9HZqbH0mDjZDMbAjJadBzTr1McxWdJkdhH9tdVdVjatiWGQvnfWxEHepw7vGeDt7YmLjDEWkLsTKwgsmyFz9mWjp68rXrRUebGwsJQAf18Z1ftnyZr2opT+IkhKlbCTbNkiej8FBIbIs2cBcvGSt9x/lFRc3uUSN48U8uzx/UP3bl/F/QUXnc8ud+/eTXH16tWx8xcs6tW1Z3+pUo3cFB8OAp88fiT1aleUBiOzSI4i2sN8ER0EfvYpj+0OKCBQyUKpbl8BgRiHxgRmDDdD4qdggmC1YL1wM9Ulag0Qh8gBAUwlbBFAGzAO4AE8xpaoQaAWkMTWM9TtEGcDe6fE5Zl6Bp4UCPUtP4UAOmHOYLgAKriMkvESt10l821s9EMBgQpTHBtt6m0kAg1MnTp1jgTt716t8iMpkN/aKABU1ODmFiTDRj59vWyVq+LKzUehLGDm7LmmN23Tu3TjNj3EysoqDASqgSBXJgm7WPE+U5MNwcHBcvbkIend/qcQL08P3k0w8niLfG4pmiVr9oXjnOZWqFKtloW1TcRyVqGd06A/U8li9uzcLvNmTDp/8fxpEkZRJkiXz6CBxAwCq+fOX2TR6KmrcxcoAgtoEW61Kyc26vkwpajAwABZv2KWbF6z4M8nD+/hpqUURTY2nYkRBPKWGFu/ZffOrbsNT5U2febQl2GAv588vH9Trpw7KnevHhBbi7siQdpkqtYSnCSDBFsWlOx5y0nmrDnl4O4tPicP7vzN29sTY9eUP/4n30qzZ88u5Pr27c0Hj57JRKdZYmMb9nKMSWIYJbaUf4cN6CFXn2+RJsO0uRd0EPjJJ/fjPxBjFZdIY1+ExKPB6qkTrah7BNuGuxxsplKwXC8Ubf6cEauICywbltNo3HSVrKTmtxL1lUqxeGL2/iubbE6fYIijY8vMaedjXIM7KO6h2L8RhuNoAAAgAElEQVS88ElqYoxh+y/Pxq0TF+rPkUDjv/Rbv/czauDSpUt1Vq+aMK5S+etfVK9qLdZWUZvHwcEi5y96Bf3U5MFpV9dAYofJ7Jveysqmd7mvawzuNXyaVa48BcPAnhEQqAaFobaC6nH+fr4y6Jdmsv+fbRxG4UrPoffnZgHpJif1I5u26vDLgCGOaTJmUie/jYT/TM4mNo7raxeZPXWc76b1K6d4ursTGmHME+czrojE8ejECgJxSVnSbcCEho3b9ExGjJki6gyg5iSFuXvzsiycNvLlycP/DPD39+eUUx2wr11FiREElsqSI+/cPiNnlytToYZFaNylQULBYICfPL5/S5yf/SuuLi8jgCZLKytJlSadZMmeRzJlzSlnj+2VVfMnnLp17QIvxDhVCPfgwYOpTp48OfDw0ePDevUfKuUqEJoTJtpNpj4Z09aZ5BSNz2/fvC4NG3wlbX4rJJnyhLmXKqIzgYnj5ayPUteArgFdA7oGPo0GVqxY8duTR1sHVa10S8qUNi/ezdU1UJq3/df58FFPDjc4dKiYKUvORU3b9S7cpG1PsbK0+iAQeOb4AenZ9scQb28vPD1IbBZdSMOnUVLYU4qlz5hpudPMJaUrfYNNZ4QNNNIbbVwgl+zZuU3mzZx06dL5M7iuxymb7lMq9HM+K7GCwPp5C5WYPsJpRc78hb4ITVKiTggTbrirtGNMUbCA65ZOl81rF65//uQBrjXQ9lFJYgSBw2o3aNunTfeR6TNlyx0paUqkcgomXG9fv3wmaxZP9v5r45Kpvt7e+OArBbw/5/6J8OyZM2eWefnq1TkXV3cZPd5JbG05a4haIoBAVbkRak726d5WnAMOSb2+kD06CIxOl/rnugZ0Dega0DWga+BDNHDgwIHfdu5YMKhyxfNSs3rkMAxjbXr7BMuSZS4eg399TmbW6VZWNn3KVPhm8ADHuVbZc+ULLyumjQlUyAZj7qAhISHSvfUPcvTALth8EpXh2h2b7tIfoh71PSRoGtno59Y9hjlOTp02nfGQYlMxgeqG3r59I9MmjvLb+sea3zzd3dGhzgb+19mJ4f2JEQQSML+s96/T69Rp3MHG3iEsT0B0rJ+aIVR0fOfGJVk6a8yLowd2DAkKCCBtdnSpexMbCCycInXaGb1HzKn+dY2fLG1sia/X1GE0KFObfEfLyB7Zu02WzXI8effmJdyHSPoQ5wQ2cNeuXd1v3r4zrtMvfaXCV5VNJhVSp1AOf1mqQCBfBNeuXpbWrarJj/1ySb4y7zOF6kxgnJt6vUO6BnQN6BrQNRCPNfDo0aOiP/30vVPPrp61mzXBuz56wSX00mWvoK+q3SGx0eCMWbKv+rld3/yN2/YSK8vQstOhNoDRxDBKrUBN8fjTxw9Ij9Z1Qnx9fSAVKIdD1te4JgVTp0m3YebC1cUrVq5mYWWlrWYTOTZQGYAWHMIGzp0x8eqVC2fJiKxOGhXXxpwg+5MYQeDPJcp8NaG/47zceQsWlyQG9BGhQLwy1VEkhAkM8JeNK2fLxhWz1794/ohsbOaUKkhsIHBg9brNB7TuPipDjlxhbFYE5s+EfrXsoMvLp7Ju6VTvbesWzPD39SX+icx+cVJmzJhR+bnzi8MBwRYybBR1t6MWowCQW0JEfH18ZNigHnL8wmap0SaXFP6K5Ih6TGB0OtU/1zWga0DXgK4BXQMfoIE5i+bm7N6quXkgkPbv3feT4mVvPLayslnzxf8qDR42aalllmy5IiR8UUCgOgmMctAdnjXU0NmOTavLmeMHiP+jlAq1I+OigHAnNmnRvuuIsVOTJ08Bt2JaTCWH4TDcw91Npk0cEbBj64Zpb964UDv2v2ZHjov6irN9SmwgMFMyO4f53Qc7fV+zXovILKBhmowCQmUKDRq7c/2iLJ873vno3m2/BgUFUaPHnKDdPOnSWd1/cpe6uebJ9Zs+0n/wUzl81JMsgcbqGJnXUNhVv3zTIsfcOj3IjG6+DKhwgBpIRo56omyjaMrU6Z26D53+bZXvGodmkTLFtkZyCVU1y2cnDvwlC6YMO/nv3WtxlgVUurxz584Uy5Yt6+TjHzhl4FBHKVqcrO+RResfbyxOkAxh169dlvq1v5asRWyl7aTiYp3UUs8Oat7SJUlTGPUcJqiY+m7UMFOEjUg9PoLS1UmG+IIj4xvJJSgyrQjt0S51jaJLac89tB9dLAcLhOyU1AKjqLkpoXA8tccoWP6phVpt7D30R/Hw2JCoag+aap8sBGTJmxjDDlBAGx0b0x21+kqaqVfWDpk0jWUlpnYcRdyVjJsx7OInu5waeax35lIr1P7D8DT22SfrYDQPgi3AE0SbgE0piYHrHN9XMRFKPJChEB9A1ok2Q5m6La5lrj/1PmS/KHtG3R8CxsloqxbKYvCOop6iImS+pRYhoEKtH3z5qD9HGRq1kJGMmpjUIKWURmKRDwWBAekyZHZt3mlgxsZteomlpWXEbKCazKDaYvEoN9TWObRberevJ/7+fnxvwALGZffI/KlTp90+Z8m6QuUrVU3CmE2BPe3i0RaTP3Zor0yZ+OvjKxfOdjTUfY2uDE1iWY8ffZyJDQT2LF+l9uAuAyZlVVhANTAJ3YgqlRtzAeVjWMAta+bJmsVOG16/fM6XZnSxgEqr2dKls3oSExC4cfNbGTfJWe7e84tvIHBAjbotB7XoOjx9jjyFIjKAijY09RiVF6F6HlxePpMNy6d6b1szd46/vz9fgrFVc+yjba7x48fXfu78YqdDqnTSfwjLw4So6uYoV2jdRD3c3WXMiIFy5Mx66TKrpNjaWekg0LyZI2YUUAVDD3ijxALp6Ik7UAw4gvk5wKFQNcH3ihDMSYInCiGpMxcCQDippF4cxdmjEurZ4doCAIlKqGf2t4g0iwbcYKhxDWn2P7XwXIqEk6lUayx+aF+0hcvNaYc6c2RQNS9g532LzAFGFbX+tBITEEjpHwxj5ksrZCumeDiHCnFZKI7eQ3MYovSXGCT6rz4oiWtjoQYvBzTaDLgcVFB7kRqZUSVnMzYeMvPiqnLE8H6IqmYZIBBwFV1txdjWG/ulqpFG6QfMCfVBAQzEt5QyXMs883ekq4jMN2QSJrGaItQWvGDIjqtuHvCHzYFuKOidWOSDQGCp8neldPmqMvS3ZZIhY9ZI5SBCM4GqgCDKjEA2JBHx8fKUnm1/kPOnjmAZ8M7lYDAuCyGNI76t02Dg9Hmr7JPZRZ1MRwv81APz8fGBDQz+a/P6+a9ePZ8QR11g4/JcfHDfEhMIzGNnZz+79+h531b7rrGlbdKwAuWmEpOEfmZCrZfPHZUVc8c9PH9i/6igoCBqe5l78uiQOpWlx9H9BSVvnuiThvj6BctIJ09ZsthZfNy94xMILJYqbfqJnQdM+b7aD80iZQRV1GoOAD9z5B+ZNb736Sf/3oGBiRfZo1atWmW/ePHidg4p08zu2W+IlP1feaMrSXtqZixOEDbw2pVL0qnTt/LTwFySo2gKHQSa97oDBLYSkT9Vl1PAkd+rGIquAwKp60nNMoAhgBAxBQLJ/gZgnCwiX4gIBqkpofYZ6zVzNN0l2BNjjS98Y4dJ+Q2lCxobAYGwAJzYU6T6YyZK4sue7G3nP+EeJGUzOkTHilFvDgiksDuFvQH/itt4VCDQ2PQAMtG7tjC5AgLPGlg/Ple2sQICm4tIEcPztWUalILeMCvUsotNYdwwkRRz134fsZ5ZJwBh1lh0IJD6gvjDqcen9BU2lv+od6ithwsbB0iiD1rPGNY5n9GmOTUYaQuXFZ6jvv6/gED86akNSf/U8fv7DKByXhQTwhp6YhiDFgSq9WuMwaDuJBYyh0ewdLEpCghkzanZUQ43AHCAY9YaIJADHOahnGEv0w9jIJD3CsAS9h/AzX4y18aJzbF9jrY+CARW/eGddB8yRWrUaSoWSSwiFYYPrTevgEA1AFSFxGxeu1CmjOknvj7e1AME8Mf5A28OvpLZ2f09YerC4vUaNbNIksRCogJ72glV20CXzp+WMUN7v7p88QwlkfbEsWQ4n2MtfpJnJiYQOLjKtw37t+vlmD53vqKRs4FqNKEFKMps+Hp7yYbl02XVvPFL/Px8eUnG5MvcLmlSC6++PTPIyGHR2YYih496yKj9leXMjqsScv9sfAKBfavXbTG8eefhaXPkLRyeISsCyxqNvvmYjKAbV8zw/mPVjAXBgYGAwLiUISvKDbp58+ZGZ8+e3fTGzVsGDneUlCmNkRBhTSj1AZUGtXGCb13fyIypo+W681ZpMKCgDgLNezUaA4HcCeijnhMMHCBwlcHFkBPzQgbGyxgIxHh8ICIY28sMDCGGlTEhe5p6rQJmyGjL/RjguNtVMBR1xw0NQAlbeYkU44Yvf/oCMASQYLxiQAKGFCYQRmq5oU2MZdwUFTfJjSIC4wNbicGHYfqjwUVM299+IsIpBUAPdzEMQPrkZLiQNnCxo48sYgxh+o7LHEYz98GQ8jtAQz1u3CZXGhgImisjIucMYIVyOoBqYy5ujIuC96RHR3ewoMybGgQCEmBH0Av19zCGDxh0hZ4w2mmbun9RgUCuQaeKXhcZ2gMsoVfWCf1BAD27RaSyYdvyO/ohcQMgkLkDiGG8Yfjjuqi4z3IdRdxZe4Ao3DK7GeZGOyeAjB2GYuqAUQwi5oQDRxgrfsfIBxxxmkmdSYxG+sHvP6hqHeKKwBwzP3wGGKHmpDG2D9BK24yD1xDtU+sGFljRL/9yHfuAE3va53XNfKJD6iAydsCwwpjSdwAIwBwgOEhE5hgGDdhgXLhYwlTxL59zPYcbXM8BDbXSEDUI5DuB69Eta1xhArkOd0gOAVhHAD4YfOaSeWU9NDHMJYdCuFojMIEcELHXCej+zgCaYB0B8OwhLRPIvqN/AHul1iRzvtiwFv4yrGH6gj6pJ0c/WcuMmzWB0Zve8DOHPca86vibMXvNFAhkPOy/dQb3X95VvDMAitTGBPyxT4yBQNbHr4b9jH3DOqaviUFiBAJ9fYNlxZp38vu2AjJp0Z9ia5M0QixgeLyftlC8Bgh6e3pImwYV5cHt6xISEsI6Y93EB2GI7fIXLDJn56FLySjrFZ2YyhoaGBgoMyaPCtm6YdWaF87P2NtxMSFOdMOLd58nFhBYNnX6TJP7jZ73zVfV6oUVhjeRpVL9d2OzeeX8MVk+2/H2ueP7iP3A2DLXDZrm7MTa1itzre9lbuvLUruW6WDaq9d9xHFFKvnHppMEndoqcmFHfAGBxZLZOYzvNMCp7vdNOiexNOg6VK+G/2kXndHMoPionNovTr92PPvi6UNiHuJV4d9z585ZL1y4sIOPn//8qrXqSp16kb3EtOAP9ZjKFEpsYJ++DaRym1Ti4xEoK4dexSjG+P0guXbtmkNAQMCFUqVKRaw/8UGtxcmbTIFAjBuMOwxHBQQSA4jxS9wrxrQxEIhRqMTVYFjCGmK4mSrKrWUC+VInRhADy8XA3GHkEgOBkck8EJMFSMSgPmH4EsQoBFhwOoyBjaGd0QB+MBaITcRtlf3xs+E+3ksAOwxOnoVrF8waMSZaASCQbAnDEAYIA7y3wa0M1uCewSAGHMEqADhob5oBBKJD+gibCsBTC4dk9UTkS8Mf6RcgiDGbcgcFeNEO7ANGKv3CIKDvCggERGGw01/aYtsAIACh6IdXDAwGY2Hc5oJAgBVgARCEsQwgYF3gSoweAH3K3xkSQAMQw7sZEIixzPNxA+5l0CtzhzDXFKXHKIdlA7ACbOi3VgCBAG50h76YWwAxhjxAgz4BwJgT1jOgHAOf/sHY8l4obQBwsNFKnwBBgC/cok2BQFgyrkenMGSARwATbtSAOwAm+sWlEABEf3g+a5h5gelijeNeTf8BkQBegDPrl7XA3BELCyBDfxx+cIDBGAFgvNuIf0VnrGPWCgcIAH4FBLIW0bECPBV3UL5UiZ0HdDUyMFjMD6CSvQ2oYV9w+AOgQ7+4GAPGONTAiuUZsL3oFrdu5goPANpRg0DGzdzwLyx5B8Pe6GwAgcwvumJPw4wSiwmoR/+sZQ6DWBPMI+uc/YF+aEsrHwICOYABHAMyFRAI4GWOmX8OIYyBQNYvn/POYz/w3sMVPDFIjEDgy1cBUuvHd9Jp4GIpX4WvlYhunxGSvkQBBDetniezJgwWb29PDpnqxDPm1TqJhcXFKbOXF6nfpFUE8y5K49hIOIzzsyfSvX2jgCsXz/L+4P0abw7+4+vmSCwgcFSdJp37N+88JHnmbLkjsYDKxg39N4qZfOf6SjYsm+6/bsnkpcHBwXxBYPjEROzEIbWXDN0lac4vk855tkvXTuklY4b3OVc8PILk73/cZMa+gnIlW0cJyVpU5PchIuf/ii8gsGfV75uNbd51RMqcebHJ3rtBKIpSx1qaYgffuDjLpmVTfTYun4rBiVEaE7Adkzn5aNfeu3evze+//77i3sNn8uuYSZJCzQZqRhNlohiylrx5I4vmT5X9pxdLiaoZZJ3jjXAQOHr06F+Dg4P9xowZo7A3UY5p1KhRFoUKFfJr2bLl66CgoOgp6Y+moY/asCkQCOhpaTCS1SCQeC5czzBuOcVXxwRyagQDhoGNocbvGMcwZDCIGL9aITZH7Q4KCKRPPBuhDQAPhjBsH6AUY5D4G0AgrAGGspJYBraBL0aMXow6jEdAhyIYnrSPYUcfYW/YNwhMHQYzhrRW0AdGvuKzDHhFDxj3uIDBSPI7LBKsIkYhRjYAAKMZgARYMiasLU5zlVR7vC8BWIAcUyAQZoM4TOpjAUIAuYqLHYYzOkUn6E8BlzwbHaJzhZEEFCnJgcwFgTCv9Jd5VoR+YhDjAgzIwsVYSdCFMQ9DAmADBALGFVaJ+5kDdA8wAiQB2hXhZwASOtUK+tmmygwI8AYwKPubZ8Iq8x3E+mG9AAwRXqn8zMuX9a0cBijPQD8AZ1MgkFgkAA+CMQpYYv4AV7DVgDbaZs3AovIZegdYAOQATAAoxe0RVox1gP4UQVeMgcMH2gNs8DcEkArYVF/Pz+wfgBwADbAIGGX/wHgjCgjEcASoAbaUPvAsfua7RBEAGnsN8KcGgYoLMow4wmEM7wPAOiwqe11xB2W89IFDEEU4mGBfcA9AlIOQK4YP0SHzysEE7pvMKV/+iqslbCIAHh1q5UNAIH3mIIfDIQUEAoR51wDElcQj6phAQDgHHuwZ1i+6BIxzgBWV+7uRLsfLP5kNAv39Q2T6nNeybXdembH6oFgkSRIe96fNAqqOCUQr6nhALy8P6dDwK7l/+xosIKA8Puq5brYcubbuOHjRMspMoSpDxxTdvXLxLFk6b9pB52ePeddGlaQpXi6wuNbpxAACK6fLkGVC9+Ezv6ryLQeDEWsCRvjdMDvGmCnqth3dt02mje52wtXlJcbF0Q+YTDtxSOMlY46J+PuI5c2DkvHWWsltzXdamLwJSisP09cW3y9+EkltsC3XDo4vILB42nSZx7boPqreD427hCta7VobiQU0TEDEv4fIlXNHZVz/ZuffvHqOQfYhuv6A6Yn9W0aOHNnF+eWrOaW/rGz1U6Ofw0uSKE8y5hoRIVMoFxr+cO3qJRk+vI34W72QKwdeqZnAkTY2NoFr1qz5rUmTJtFm1QIE5s+fP6hly5YvzIhZi32lfJoWTYFAjFI2FmyAGgTSK9wOyQgKWOKLWEkMw7XGMndiLGFsYszD4imCIQdroQWBGOxkH0RgGzEWYZ8wmknqAHvDuwUDHcYCFklJUoGhCZMDCMQFj5+1GRLZJzBggEAMT0AqgmsezzUFAjEGMfgRDHAMa0Agp7AY6DBqGPmwihjbsFkKCKSPAAJTgkELIwFYAAArfYgqMQysA8YzbWNk444JWIWRwHDmP9rBmFUydQKmVogIrC5ADsBGDCjAxVwQiMEPwFMfpqBL5gI2hzZhbLgOIasoIBXAAIjhWYBxRTCuYezQJaBDy/CQeVadkEi5D5DB9YwHoQYteuSQAEGfGEfoiP1+2UhMKPoC0KF3GCpFWGusH1MgkLWg6JT1CNMFyGOsAEIADIwe+wsgCxvO2uUgAFAFS42+0QdrBCCvxK2q1wj7CXAHCOSAQkmCgb45KGBvqQX3WA4G2Jcc2DDH7C/lIEQBgbCKPI++KcAYwMPhAu87tbDXAWVqEMiaQb88AyDHAQgAHtDNuNi3CgjELZz9qc7OiXspgBVPAbwE0KW2fjD7kfbRjdodiDnF8I0tEMi40Qf6VYNAdEC8IDrCKEKPrFGE7KHsd61wPQdMCV0igUBqAc5f9Ery5LaVGtVSiLV1mLXy6Imf1KzjKsOn/imFv/hfeBwgnylJYJSfQ2MCjfwdu3LFvImycv4k8fL0QPe8v+Mr+7W718BRtXoPGmX0yD6qU3y1B5S3l6d0bFFHLl080z7A15fvmpgmekroazRWx5fQQaCDlZXV6Aat+/Zs0r6/Teq0GSMV79bG/plSyNOHd2TVvLFue7avwaXjQ9OAvweByjT6e4u8eigS4CtiaSWSKpNICk3isfgBAi0tLCy6fP1tkwktuo5MSSxg6Esv/H9mgG/Dta4uL2TzymluG5Y6YfQY+0KK1U3wsRvLkCHDwNp16k/u3newZM8JrjAiqkLxyqdqd1F+9vRwl42/L5cJjoPE19s/Aghs1qyZY7169Xr+/PPPSqyNyWEBAp89dw5asnhRYgOBgD+MOVg09KQFgehMMXrJsKeAQJgYAJCaeaMtTu4BZRhbWsG9k7YUphXDkJgono3AxhCvBnOkgAP6huGM+xwsAsBGYRF4NmCL53EvgBVmTBFO8JXkE7EFAnFzA9zi1gfDgmC44i4GCwSIJV4R1s2UYPBiVDNGmAl+RqJiAjG2FZ0APnAPRRewfxisMG8ANcA5TCRMCsY6fSRGDMGdEKCB0W4uCIQVgvFVp/+nnwA9WDdAIOBKAWMwgQATWB1AD6wpIFERAE5Ng2srxgwvduWQhp/V41TrD5CB0a3oyhQIBHRxsADQVAAj7QCiAEuwkPQxzE8tTIhHAxCYAoEABoUxY23CdsFOwL4CxJTMkqxDdMM40DGMk8JaA845kCBuEPaONcIaUoT4UkAkjC86Ys5YswhrCiCp9p9HvzDj9J1xcTDBfHMYoBwEKCCQfjB/AF++hJgz9MdJqzorJvub9x9slxoEsqfQP20wlwAlWEeAIONUu4Oifw4j1H1lv+I6C4BUQL6S0Iz1i1ss7cPyf0wQqMTfEucLGNaCQMA87yP0z/wCAumfMh/oTBH2MOOJyv1dvX7j88+RQOCfO97JoOHPJDAwRE4eKiTp01uF/vyr40u58bi6DHfiqziyG6gxNlC5LvRfTnKe/is9W9aSp4/ucdAEa8+eiHdeT4YJr5gqTdrDu49cs0qbgS0ctaiBn/bKLRtWytTxw+++evmc9zjvZF0+kgYSMgjkhVa3QLGyY9r0cCxRrvL35ieDUXaoQekBfr5yaNfG4BmOPf7x9vbgCwtj7UMkMgg0p5W4DwJZR6XTZ8o2rnGHod/V+fmXCCdh4epUrTZT7GBQYIBcPnMoePLQNpfeuDhjkJhTj80cLX62a2ADb9+9N7lilVopGjRpIVbq4GlT4I/eGvGZv3b5ogzp21Xu37255dq1ax1z5sxJfbuROfLkcyxUpMiIlk0aTW/dunWU2feaN2+e89DdFw+fnz2Q0EEgJ6sKa4ObF4Y8gAGjkuQdxkAgYAoWD/dHQCD6BQDCkAB+1ALogAnA3UornPRjZMH0YPRhVKlBIGCQ9Y1BTFwSDBIGMOAOkIHbJfFIAD8MNoAm7pQY37AHsHWw5FggsHcAHsYLaxZbIBADUknIAjMD2MO1DgYHg9ocEKhayRG87U2BQJhVmC3YQIAg7B/6A1Bg6CslItAJTCi6AmgAQDB2YTzRPQAKA4LvAe41VSJCnRgGwMY8wewCMnCdo02AAYwKgALwgl4w1ojfgR2DtQMEws4yj/wN0A7zyb0Y2IwJlogkKRjTAH2YQphfrcQEBMJQAlgAfqxT1jQMFzpAR8wbAIz1w/wxvqhiAlnvsGEYXowdtgtQyP2wiKxbDkBYF+iHPQKYhVGDOQSooXd0wzrlMITxoFuAIfMJKAKYsp+0IBBwxPX0gX8BMwBWxsDv6sQwxKUC0DgIoE9KYhjenLgw4tbK9zXAi0MYBRyzl5UYXb7L1SCQ9cJzAJCMi1g+nk97nTQgkHmkP7i1MpfongMarkNn/J1nM1ZYQeYeYI5OWBexCQJpF4YWAUxweMr7hoMcRAsC+RvzRB9gnpTENzCyAGk1+wLDDdtLm+x5JYlSvMjWHcMv/gggkEyX/QY9kZQpLWXr9nfSs3sGadcqrVy55iPfN3grs9Yelex5CrzPBmp4mDH3zwjsIF9EgQEyY1w/2fHHiiAfb0++C/BS0bLGMez+573c0tJyW8v2v9Qd6jjFwsoqcmnpqICf+ouCn9s0qiEXzpzs7+fnQ8hFvNbL552VqJ+ekEFgTvvkqcY0atuvdcM2fSWZHd+H5icnCVdbSIg8uHNVFk8d8uz0kV281KNlWqJQeUIFgQ62tsk6lqv2k2PzriNS5MgTkQU05QIaPh+KwpKIvH39UjYum+y6ecU0GFeYkgQhBQoUGF2yTLlRnbv3kyLFITeMi8lMoYY3pJeXl2zesFrOHt8rQwYPXlCuXDlcdEZKoUqOP/5QW4qlshh27ezJOX/++aeSHj/Cgyp9X79AuvQZb2+zLy8yr21CB4FKPTmAH8AOJgMDGWMZMQYC+TtsD9k8MXAxPjF8jdX7w90Og58kJsZqi/E83OQwtnDzUYNAQCYABiYDQxOjFPdHgB7Pxyhj/QMkMMwxKumPwlIBankXAVi4lv5iZCKxBQIxDmG6MGJJmMGBDCAIUAU4NRcEwiIgGMeKROUOSmIRWEOYF9hW3rsYAtoSETA1ACuAAyAAtgYDFsMc3WH48kI3izAAACAASURBVB+An1gtJUmLek9os4MC2mFjmW/AAQybkuUSMADYVhLnwNZxP9sWsAEoUJJowAIDCBQXRI7G0RdgCPdKQCCxndpSCvQtJiCQ6zkMAIDCUgHeYG6UAwsYVMbDvwA1noexaapYPGOmLdYnjJbiUsw65n5YWFyDGTfjwxVS+R33VNYJrBsup0rJFe5lfTJP7EVtdlA1E8h42BMAPNg6jD+AvbHsoPQRJhSgypjUdQIBuuw/gB8umYBFGERi2zh04bBFYR/VIBDLld8Bh6x7DtQAvNzLftBmB+XQiPcDX3ocSrAfYak5LME1GT3hHs4BBp/DGvJvbINAZU2jL9hIwBzrUzkQNAYCuYd3EC7pvEOYX743cEnVCvuRgxlYQ/YuYqxuoZFb49WfIoBAEr/82PC+dO+aXl68DJB/9rjLxjV5pG3nJ5KlcE9p12uMUTfQ8Jg/VS1kLTC8ePqwjB/SERaQAyK8GmCl47vkcnBIcXjhmu05vqyoCRU3wW+aoj2PH94nQ/t0ePni+auvRPzYj/GVIY3Tc5pQQaC1paVlqwrV6o1t3nl4lnxFOKA0UhMw9I/Gk8Eom9jL0112b13uP2d8H04V+eLAIPtQSYggkDVULnfBkpMatulfpWodJe9F5GKoBnWH607rihsYECAXT+4NHt+/yVkfby++OI3VTftQ3X/W+5YtW9Zl1z//OJarVCNjo59bi41txDqRxk7IIsQGqn65feu6LF8wQzzfuWzu06dPn6pVq7aXOv0dJXtRKeh8QmxePxqSN539vuLFsXfCxM3NTZbsOS2FChU+fiFLVVvJXkRk6P8SMgj8rPOtPzzeaACwAuhQu3HGm87rHY11DQDcYNLM8UAB8APmlAyvsIjEKnK4BJBMqAJoxEuBw4WEJhFA4LKVr2XxsteyZnluIdF5lZp3pEPbtLJ2S2qZv/Gs2DkYyIVoSkAoto7CBpIMZubYPrJ3x0ZPXx9P9MkhoLEDofimXwtbW9u+5SpV/W3Okk2WyeyU/Ervh2EOklNqDQ7t0152blu/3NfXl8NunQ38CKshIYJAxlQ0Q+Yco+q36tOobrPuYm0TFvNsKiulqc+Cg4Lk1rWzIVN+7XD70b0buO0oWdM+dCoSIghMldTevutX1RqNbt1rvG3aDFkjAmsNyFbmwNjCe+viLAsm93t7eNd6XOFw8UpQ0rp1aye7FGkG/NS4pRT7ovT7JDFRZQrl+EuTUcvP11e2b14nxw/8LfV+rDu1bdu27qEgsFoHEec7IsfXy1dZ7SRPloxiaYhI9w5KItuvPhG/L5uIZMwj4uelg8AEtbr0wXyABgB/MJ248qnjPT+gKf2WRKgBTpdhVGF4AY0cEsMIwhaaKh2TENQEK8tYE6KEg0BqALZs/zCUfxo6KJOkT2clTVo+kJu3g6XHr3Pkh0YQ4aokMGYCwZCQINm3Y4MsnDo8yPnpQ9yzYZK1SYvis24zp06Tbv+oibMLf1e3kVhYcq4SvRgrMn/39nXp2upHr6ePn9YQCVASVkXfmH6F2RpIiCAwtV3ylN3Kf1N36M+dhjloXRPDAZ/qB2NK4G/u797IxmVOXuuX/IbrDi5A/zVLUUIDgZx8VsmZv/isRu2HFPvme7yQIiaAMVUCQssCEgt4/tg/QRMHNT/r6+2JO4o2O5zZizquXnjw4MGOs+fMGVGoxP9yNG/dUVKnJl/CezErUyiXh4g8enhffl+xQB7du7Hlzp07XvcK1WsVCgIRHw+RVw9E3jqLBBmyj2fILZK1kIiF4YWsg8C4ukz0fn06DeC2h2sm7om4COqiayCmGqBmKHGZuF0SI4wbJkk+dImfGggHgecueEmv/k8lc0YrKVY0WWieg21/uUnyDJVl1IwtkszePqIrqKYAvJr9C7WLDH948eyhTB/TS84c3XM/wN8Pl3Di1pUyIfFTaxF7bW1tbd2ycLGS053mrk6ZO6/pUsTGgJ/BxAlvcd60sbJo9qQDvj4+uOobDXNJCEr7XGNIaCAQC7dKgWL/m9i4/eAvK9VsaLwmoAqpRFCAksaXHRngL+dP7g12Gtr2qtvb1/jTx8YpREIDgRnsk6fsW75agyHt+jpJilRpI2RfNZX8RVuCA1Tj+spZpv7a9u3Fk3tJ3sHJaoKUAQMGzHvw8HG3Jq06S8VK34ilpWVkR/coMoUqQDEwMFD2794h+/7eJE8e/Ssn01aUcBBojuZ0EGiOlvRrdA3oGtA1oGsgDmtg+vTpJKq51LdvX7KxRitnzpzJ9PLly0pnzpx5NHbsWJIdqSUcBE50eiEnTnlKndopJV1aK7l63UeWrw2WIVO2SvHShH5GzAiqmJWm4gH5HLty69p5sn7pVL9XL56S1Ze47pjWm452jHHgglRp0mWY17RFx2Y9B40OTYZnCvCp+2rMVfTtm9fSrU09uXTuJNQrsb+6xKIGEhoIzJoqTcYBlWs3/eXnTsNtUqV9X2rBmBui2j1U0Sl/o3bLi2f/yqwx3d6dP76HrG8fWhJCO1UJCQRaW1ra1shTqMScxh2H5ylXNSwDuPb0S/035aWpVgovzKDAQDm0c13g1OGtyTZGwon/EncZi9sj9pv6999/20yYMGFEqgzZ8v7cqqNkzKSqM24E/NEDJVmMNkbQ5aWzLF84U1Yvmy8eVTrpIDD2p0tvUdeArgFdA7oG4rAGmjdvftTKympPUFDQzLVr10bJ6J86dSrjq2fPBl46d7b/xVu3V23dupWsqmoJBYG1aiSXjt0eSaWKDtKlQ3qxsU0i/Qc/FU/L5tK+7zSxsrYKYwHNYP/UNtHdGxdl7qQBcunMkUNBQYEkYCJhWUIUKysrqyqFin6xePRv83MXL0n4bGQxGR+oyYy+e8dmGdan/UNvLw+SNZFgTZdY0kBCAoG2ljY2dYuXrjy1eddROYqWJtwjTNTMkyl2KvQ6w/X+/r7y96ZF/gsm9iZFNrEisVWnJCGBwKwp06Qf/VXNph1b9ZoYmn3VaMylsZhAg7LDALfIi6f3xWlIc5fbV8+QPfC/xl3G0tb4eM2MHDmyzeFjx0e269w7T+Wq34bHrGqfqE4WYypJzPEj+8Vp7DC5lKGcSPWOIpaR0zIbHYnOBH68CdZb1jWga0DXgK6BT6WBo+0rVKhkkzOno5e1tdPq1auNlki6cOFCeudHj4bc3bun37lt22TNc2cyOxsFgXnz2Miipa+lY7t0Uv5Le9mxy00mzbSX7iM3CDWQLQwZXmICBD093GTd4sny18bFr965upDxlmzGCTl2NEXa9Bl7VKtVZ/SAXydZp0qdNur0nprcB+rF4+vjI45DfwnZtmElmYCxyRNCEp1PtT+ifE5CAoH5M2bL89t3DTvXr9+qn1hZW5tfF1DlBhocHCz3b14McRrW+tnj+zcIsgIIxpYkFBCY1NLSpm6ewiVntur1W+bi//smQgEwLcNqjB1UQDes67oFjkG/L3AkPTVZ1RJFBqhmzZr94ZAqfcN2XfpEKiBvCvyhM22SGHe3d7J66TxZduyKuH7ZXCQzZdbMEB0EmqEk/RJdA7oGdA3oGojjGji6pkC+Sk+zZpP7mbOMS5o27bjZs2dHsCNOnDiRxt3FZeSNf3b1znHsqPj7+0vz23dNgsCqVRzkuXOAFCyQVDw8gqRLT2cpUWW8VK/XXmysbcJtS5OlIAwKU39+6tDfsmTGiMC7Ny7yXEqvUEolIQumX5GcufMt6dxrSPmGzQh/VEkUoE+rFC59eP+OdGha09X52RO8xRJy9t1PuiYSCghMaW+fol2JCjXHte09yT5LjnwRlKhNQqIdtJop9PZwk4WT+/rt3bacjUr9otgEJQkBBKK+/GkzZJ1Xq2HX6vXbDg4F3NEyrCqlq/X/4NZFmTSw0cMXTx4AAJXC3p90E3yOh61YsaLJihUrx9dp2DLfDz81FnuH5BGq4GjdJLT+9GqgeOfWdZk2c4rs800rQeUaidhRozka0UFgdBrSP9c1oGtA14CugbivgaMXSpWolDSJhWxPkVLuZs8xKXuePMMdHR2D6fqpU6dSeLxzHX9xy9Ye+U6ekB9SJJe/XN9Ko5u3TYLAVs3ThI7a3z9Yps9+JcculZE2fRdIugxZQrN6Ryj8rpAImpqA3K8ciDs/eSCr5o6Rw7v/uOjj7UWmeWotUncyoYt9Unv7Jl+WqzRx4MgpGfMVLGrWeLX1krkJgmbZ/KlB86Y67vH19cZr7JlZjekXRamBhAACQ+v65MhXbFHzrqOLVKjRMCIrpRlhhF+N1Ag8uGNN8PxJPS97ub+jTh1FcGNTEgIItE/mkKJ90VJVpnYYNMs6Q5ZcpktvGNGvGiz6+/nK7NHtQ47sWkchXoppJyqZN2/err37D33XsccgKVq8pFhYRE4SYyyYWssUBgUFyuZ1K2XOxq3ytEQDkXxfvs8CakqjOghMVGtNH6yuAV0DugYSqAZCQWApe3u57eMjWx2Sy+2cuaetWLWq/4kTJ5IF+PhMO/b72q5Fz56W2smTi02SJLL5jatZIPDUGU8ZMzlEqjeZLSW+rC5WVtbhADA8HlBbEN6gZIVcCA4KlL83LZG1Cye6vXJ+PFFEFiXkvAdG1li2LNlyjqzbsEWnLr2GSpS1A40ECar/9PrVCxnet53XsYO7p8Ziro4Eui3MG1ZCAIGZUqXLPO7rb5t2aN7NUZLZpzAJSrRZKbWDf/7ojkzo38jv4d2r+BzjexzbEt9BICUhiqTPkmtl81/Gl/66dsSSEFEyrkYA4ZlD22XmqLaXvNzfkfr3UWwrO663d//+/TrDhw+fnilH/nztu/SRlKnDTh+R6MBf6DWqATo/fyqzZ0yS7c+DxadcE5GUGaMevg4C4/ry0Puna0DXgK4BXQPRayAcBHLpXR8f+cPOQe7lLzCvY/v2trsXL+pQ9uIF+Ta5g1gbjEBzQKCHZ5AMHPpMglN0lB+aD5bkKVKH55dQmECF6YvADGryUNy+ekaWzxopF07u3xoUFDjyI5AL0Wvo815hbWtrW6VQsVLTO/UYXKzad2FJBKMKEDSVMCYoKEhOHTsQMrJfh7svnJ+2FBFtdtfPO9J4+PT4DgKT2SS1b1igWNmZHQfOSpOzQAmzYtOYp8hlCkTmOHaS3VuWUOeHkhBmpRuO4ZzHdxDoYJvM3rF42eo9u49ebu2QMo1pwB2q5Pfa0TKwnm5vZEyP7+XutTP4d2+KoR4TzOW9evX6bt/+Awt+HTcjZ7mKVcTSyirS2CK8EKMoH3H8yD5xmj1Lrr72EklG+TMj8k07kcwF9GLxCWYF6QPRNaBrQNdAotZABBCIJu77+som22QSkCWrlL1zU2o4vAeAfG4OCFy73lV+35ZV6raZKXkLlwot56S2HSMBQXWmUIP94+HmKptXTpdta+fe8HR/O1pE/ozlEKP4MvEpU6RK075arTpjeg4a65A5S/YI/TaZJdRwlfpQ3MfbS1YtmuEz22nERkP9brf4ooS42M/4DALpe750mXKsa9J5ZJlqdduIpaXBgI7GDVGDT0Ln5eT+zTJnTKeHHm5va4vIrY80WfEZBCa1srKqmS5TrpUdh8zLUKJcTZNZV7X6NZYoZv2CUbJ52aQtgYH+FIZPyBmyol1Kw4cPP3/jzoPSoybOFjJoKaIFf/w9qlhBLy9PWTpvqqxZuVjeZC8rYpNU5PIekVK1RexThzVbpq5Iuhw6CIx2VvQLdA3oGtA1oGsgHmggEgikzw99/eRVQICUcrAPZwCVsUQHAosVTSrjnTwlf7nRUrHmz+HZz9WJXhRAqGQI5dA73EVUwkpfnTz4p6ye6+j24M6VuSIyU0RexQN9fqwuFsiVt8CYJi07N23RvodYkWAnCjFZSD4kWB4/vB/iNLr/y0P7duAWOuVjdTgxtBufQWByO4cUE8t+Xadrh0GzLR1SpHlP1atnzgggjABSkoi8ev5QxvaqI4/vXScOcPVHnPj4DAKzJLVPvqFmg65Vm3YdK9Y2tkZrAobr1gQLyJ8f3LogToMaeb90eVZO/P1jO+7yI07fx2l68+bNXy1cuGh9+SrfZWvRvpvY2Ni+f5CmXk4EgGgku9ajf+/LmOF95Jhkk6BsRUX+miLSfKJIhtxht9rai3BYoruDfpzJ1FvVNaBrQNeAroFPqQGjIDCqDkQFAmdPz979/n0/ee7dSGo1HizpM2UXC4skkewdbWbQcNdQgxH09OFt+X3+ODm0e9P2QH8/xQ00NFlNIhUbS0vbb8tW+Gpch18Glfjqm1qR1BBdQXnF5PH395Oj+3cFOQ7qcvVtWLmNA4lUp/952PEVBFpZWlo2zpyj4Lx+kzakypGvmEk3UK0bYgQAaFDf3DGd5MBfK7YGBQYCAj3/s1ZNNxBfQWCwhYXFr9nyFB01dOYu29Tps8Ys7lI1Cf6+3jLXsb2cPfLXGH9f77EiEvgR9R1vmt63b9+tIUOHF3R0WiCFi34RmoEMMeYmEVWm0KDgYNm6cZXMWb5CnmYtK3Jyo0jHeSIZ80bUhQ4C483a0Duqa0DXgK4BXQMmNRCrIDBvHtvuKdLmlwYdZ0jRMmEhGgrDFwHomSoULyI+3h7yz5al8vvC8dfd377GzqEmYGLIBhrdMk2dMmXqX777qengjt2HJM+cNUd010e2gwypQ11evZDl8yZ7r14y8w8R6ZPIku2YpTdzLoqvIDBT8pRpD3UaOr9guWoNQrMqqpOSqAdlzBVRrZgzh/+U+eO7vHz3+sXXxBSbo7T/cE18BYFim9TOpcuI5ekr1GgSof6iKb2Hgm0jmVmP71kva+cM2//q+b/tRORp1OHB/0HT8ezWR48eFZ0/f/6BS9duZ5i9ZKPp2EBTtXVUsYIe7m7iNH6Y/Ln/oHg5/yvSb5MOAuPZetC7q2tA14CuAV0DZmkg1kDgqFGj5uzc9U/34l83lRr1O4gdiQaNZf80UQ5CsXluXjoui6cOcrtx8cQcEflNRDzMGknCvwirsHDWHLlGterYp0nT1l3F2ohbqNEYQY1XVHBQkNy8djFkypgBz86fPjJZRGYnfPXF/gjjIwi0tLKxXff1dy0adhg0x8LGNlmoVtSAQw38IgHC0IvDFPnq2QOZ1K++PHlwq0VQkD8JYYJiX8URWoyXIHBgxYNSsVYz6TR8iaBvk4DbVCIYw/zgdjtjaFOvx/cuN/Xz89uts4ARV9usWbPybty06ULdxu1SNG4ORlYxgVEUVo3EDIaI3L97S4b37yyXzp2Q4AHbdBD4kTe23ryuAV0DugZ0DXwWDcQaCCxQoMCcEhV/7F6zUXfJkCVnuEeOUSCoYQIV0/LFsweyfuF4Objz913+fr79PmKOic+i7Fh4KJ58P5QpX9mxU48hX1SoXNN4olAzisn7+frIgd3bgyaP7nv6jctL6i8ejYX+Jaom4iMI7Jw1V6FZw+bssU2XMSzDUASgZwyImAAnuCWe2v/HUm8vj4GfiEqOlyBwUKXDMn3zA0mXKYfxZDBRgHD1/KyeOVCO7Vrz29s3LzgZe5uodpqZgz1//rxrm7btUy9cu0MyZc4W4a5Ip2OaTKHqAqvBwUGybuVCmTttrLxuPlMke1GRJFT4MEgM3EFXrFgx6PTp0z22bdsmzs7OoQ1kzJhRGjZsKBkyZKg1evToj5VIyUyt6ZfpGtA1oGtA10Ai1UCsgMB69eoNc/UIHFrlp+4OJSt+K5YWFhG9nqKpBwhQ9PX2lEO71snKWcNvubm6kA0UV8WPTS7Ex2lPkTRp0v51GrXq277boOTZc+WNFPsSbcZQw6hfu7yQ9cvm+CyePYFsoUNFJMxI0cUsDcQ3EFjUwsJy3+AZf2cqUa5W6CmNKdYvFHwYcUdUEOPhHatk3fwR916/ePytiPz7idwS4yUIHFzpiKw45i8WKoWarLmoScSjzM/x3evkj8WOV56/eNhY/Pxwu41uj5u1gBPaRY8ePUq9YMGCFweOnLD5fduh0OFFB/7Cr9GcnBE8Pah7a9n/5J34Nxj1PkMoN5gJAqtUqdIvT653476v5ZusVEkbsUsWtqmSWCSRo8d8ZeHSQLdu3ScGZciQqVDlypVdEtp86OPRNaBrQNeAroE4rYH/DAJHjRo16NzF647ZS9RMWrl2S8Jf3ruBRgf+Qr8Qw8iI+zcvyJyxXd3v3Di/SIKDh+lxgCbXDerKkSZdhokduw9p1qhFJ0lqZx/tIjOaMT0kRG5euyBznEa8On7wH7KF4hqqi5kaiG8g8ESDDiMrNOo0SpLAaqg3pzJgw4i0A1ODlkd3r8iskS09H9+90U4k6K9PWLcl3oLAlccMMc3Gym+YcgM1XOvu+kqmD2nsdfPq8RYSFLRLRPzNXJ+J8rKePXvaHj12zLdRy67yc+vO73VgpEag8qHiEqp9Sd67c0O6tPpRnpZrK/K/H0UsrcNuMQME/vTTTz3L/+/1tMb131llymgtHIyqJThYJChIZMAQZ2nVbq1/YKBF2qpVq37MxEqJcj3og9Y1oGtA14CuAZMa+E8g8OLFi30WLVrk9OidjVWDdsMkVZoMkQFgNDGAmECvXz6RNXNHyP4/Vx0KCQnpQCJ0fc6i1ABq+7Zw8dLj+gydWAa3UGNiDPipr+PzAH9/2f3XBpk2buBl19evyMRKPUZdzNBAfAGB9HNirgKlBkxYfSGsYqfGDdRcQOjj5SHzxrQLuXxq9xhfb88ZH6kovCnVx1sQuMIAAiMsGDMAYUhIiKyY0jPk5N71Kzzc3vwqIs/NWJeJ/pK7d+8G/FivvtWCNTska7acJmlTtQuoqaLy61bOl+lTJ4h7x8VhNQLZLFGAwJCQkCRjxozpbJf06oJK5a9KyRJ2Uc6Hu0eQfF/PWVauPihFixa1SJIkic7yJvoVrCtA14CuAV0DxjVw9uxZ93///TddkyZNzD0Qtti7d69jSEjIu1q1asH2qCUCCOTLZ9sbV7nk5RV6jXWSJPKlg4PUTJ0qPHRIKRExapS027695IA0WQv9VrVBTyn0RcUw21Kp+WcwNBWPJsX+CS8PYbjWz9dbju5aLzNHd7hqKGB+UJ97szUwpFbdxgO69R2ZNm+BokY9n7QtGTMwXF+/lBULpsjqRdP+CAkJGayDcPP0Hx9AIH38xtom6fZRi44lz12oTPgmVQ8xKnCibNjgoEDZvHRsyIGtSw66vn4OxXLfPDXF2lXxFgQuPxoQgXmNAMKNsK/oPCQkWM4d+TNk69IxFx7evtheRK7EmiYTeEMLFy60dnNze73/yOkU0xf+HimDljngT1ER1w7t1Ub+vnBDAjrMD6sVGAUIvHnzZvOTJ7av9Xw3Vzq1T2eWpletfSPHTleQ1as3wBfqINAsrekX6RrQNaBrIFFqwH3RvHnJ7VKkSNmyZUv3qDTQuEgRG7ekSYfed3Yefd/ZeYCImASBASEhsuaVi0x95iw5k4bV2/ULDpbbPj4yLXdOaZA2rVgmSSKAwGb37q2v07LSGZfngdOKlm0r1X/qGAEAhhd/NwUEFSMoJET+vXNZHHvUdnnr8mI6hEWinNEPH3QaEXHqPWxS80bNOyVNkTK10ZaiMioUT6gHd27IktnjPfb+vWlqYGAgReTDTgJ0MamB+AACs9vYJtvW9JdJJWs26m5hYRlGBJpKBqP9TNnIIcHBcunkP7JhwYgHD29fAJAc+wwBu/EWBC47GhBB50aZV5XymZ/nj27Jyqm9Xl87s7e7iGz/hG63CWLL165dO0VAYNCdr6r9mLFp685ibW0dhq7MKBMR4bIQEZeXztLh55pyL0cVCanVTSTAV2To/16ISGatsrp169Y8a+ana7+rcVeKFg7LvhudeHgGSekKj2X+/NXZ6tat+yy66/XPdQ3oGtA1oGsg0WrAvVeWTMmLDhnqa5M8Re527drxXRRJypQpY5cpJKRvVQkZd+/5c1nw4mWUIHDJi5cyx/mlrMqfV0o4hMWYuQcFyfCHj+WYu7ssK5BPStnbh4LAkQ5ekrtIdrEMqSz12w4TO4ewchChZozi5WSMEYyQbyJE3r52ljWzh/nv/3PlDhFpJSLeiXZWP3zgX6bPmHnyoFEzKlWpVdfS1jZpaEvmAD/tI08c3i2LZ427cfXCKcegoKCtelxm1JMS10Fgcksrm+Xlazat23bgfJukycI2dXino3FHVK7FJfHl0/uydvZAz2un9/Tx9fVe95k2avwFgUfexwRq50D9uzI3vj6esnXpGP8Tu9fOePv6OadjRl/yH/7OSBx3FihQIGuq1Gmfduk3Sr6qXFMsVIF54S9II7GCxsDizm3rZcyoAeL+s5NI5vwmQeCXX37ZvNz//Nf26BIgObLbmK3oStVuy4xZu+Xrr7+O6+8Vs8ekX6hrQNeArgFdA7GuAfegShWSD3vyTHL26Pk2Wbp0pdu1a/dQ/ZRvihRxSJksWY9KIcETW1tbylznFzLm8VOTILBwsmSS99xF6Zgpg4zKni1CIru3gYGy5Y2rVEjuIEXs7MKYwAcPpHSlH6RB+zGSI1/x9y6gJoCgAg7D7R2iKny8ZN+2ZUFLJvc6JyI/i0iEMcS61hJ2g41Klqng2G/ktEJFvyhrYWkgfNRD1pbD0qpDiQ/ctHq+rFjgdOD1y+ejROTkZyB84s1MxWVjDS7/l/zFK/7aZdSaNOkz5wqr2WIsGYxhV5pKBuPm+lK2L5/gQ1ya29tXlCd49JlmKF6CwEGVjsgyBQQqINxYMhjD34IC/OX4P2uCdm+ccfzJvau8tM9+Jn3H+8du2bIlw0sXl0Nbtv1deMiYGZItR+73YzKRKMakqyhVa0f3l993/C0BLaeI/FbXKBMoIs3btU67dt5M4gfNl1wFr8mp07cv5c6dp5T6rs6dO9t5e3tnWbNmzT1zW+vVq1f+mzdv2ltZWd3ctWuXn7n36dfpGtA1oGtA10Cc10AoCAwKCZHxr15LunbtnR0yZ67Wrl270HJDqgeSTwAAIABJREFU5cqVS5EtIKBLOQmZ3NrKUjLaWMuox0+iBIH+wcFS58YtWZY/n9RJkzqi55JKHbiHrn3tKqMCbaV+hxFSoUaT8CzzmDDamoAK+NPGA4YEB8n184eDpw9v+fDta2di0CgHocuHawC3oyH1Grfp2rHX8PRZc+RJEpoAMhoxlj0dz6eVC5z8/966arnbW1eyhX6qCgDRdTfOfR5XQSA+nzXSZsyxoOPw5bkKlqwsllZWocpTs4Dq303FBMJIHf9nrf++LfP3PL57mcQklz/jLMRbELj0cOSYwHD9q5RP3OX966flr9UTbl8+vpMX4996Ufj/tuL69euX3dPL588ktilLduk9TOwdkouxEzE1M8gT1S9H5XpvL0/p06mRHHf2ELl9IlZBYPpsl8XTKzhSTOC33377pZWV1fw0adK0XL169c3otNGmTZuimUOC15+4e6+Yp59f/gsXLpgNHqNrW/9c14CuAV0Dugb+uwauXbuWxsPDo7CPj48kS5ZMbG1tn5YuXdrcA/ZQEMiXhXdwsMx45y4OTZs+dMiW/ad18+Y9TCXS6X8hwU5tDACQ3kYHArEQq1+7KTdLl5S01mH2olYCQ0LkvKeX/ObhJzbftpXazfqJtY1tZPdPY9lAVbkP+PHls/shkwc0cvn3zqVpnK/+d43qLYgI8YHTOvce0bhZ+152qVKnNaoUo26ihj8qn929dUWWzZ7gd+rIngnu7u/miIirruHIGoirILBEyrSZF9dpNaTs1z+0s0hql/w9AIyCgYoQJwjyCPCXK6d3B/+zfvq5G+cPjhCRA58ZkMRbELjksCom0FgiGMPaevnsvvy9esKbk3s3TPH39Vqkb7zYee20bt26lE1S+wuFS1WS6rXrS9Kk72P1ogJ/oWBQ88Z89OCedGv1vTg/e/T27t27P+bMmZP4WLV8EBNoCgSKyJfZ06U73aBSpdNvU6TovGrVKpMJgtq2bVsypdu7pRUfPy499PoNeeDrm19EdBBoZBldvHjxm7t37x5t0qSJXow4draZ3ko80sC1a9ccfH19i5YtW/Z0POp2vO/qpEmTUj54cKdccnvL8iVLlXL09fMNjVd/5/p2/aMnL5ZXqlT9dsOGDaMDg+EgEIUQt7fI21cCa9S8c2L37sWVbK2d2liGMYCKRAcCCyZLJsUuXJKthQtKCXv7CEwg7N8dH18hccxKdy+5UqyaNOk6TlJQDsLwgEhxgCbKQnCDj6ebrJo5yGfvlkXLRWTgZwovivdrycQAiiWzd5gxfPzcylW/rW+dzN4hdI7MAX7a9k4d3SvL5/12/8rFkyP9fXy26fMUP0BgTnuH1OMr/dCufu0Wg+xSpskYKSslwwjduMYAoeHvJIJ5eOu87Pp96sOLx/6a6OcXGgfo8Zl3TbwFgYsPBYQHTUdQvepF6fHutRzbudz76I7l654/usnJGEXhdYkFDTx8+DD3pUuXVqzbtLXytz+2kHKVqomSJMlkohgNAFReoiHBIbLn7z9k1sQhMmni+PvNmjXL97FBYEl7+9ODixaW05mzHHdLk7bX8uXLL2jV0qpVq7Lp3N3nln/+9MtvLS2lytVrctnLOwIIPHz48I9VqlQxuwbQli1biq1Zsyb/wYMHz799+/ZxLEyFHDx4MN+pU6eKnzlz5vrWrVvvaNts27btNxYWFueXLVtm1vumT58+mV1dXcs/fPjw4ZEjRy6a08cVK1bUeuf+duP1qze6Ll68eL0592ivuXv3bqlt27blWrdundy8eVM40UeqVasmffv2FQcHh7+qVq0aaKztc+fOpXvw4MHXv//++7Nt27adMff5pcpXqpE1XarkWbJk2bFo0SJDoLHpu9u1a5fdxcWl7OPHj+9euXLlmjnP+fHHH3+wtbX9Z9OmTTEBxwUNdkak+TT1zBYtWtS/fv2636VLl3aa0y+u4TDH0tLy9fLly5+Yc0/fvn2T+fj4fHfr1q23hw4dOmTqnlWrVhU7evRo/u3bt8urV69CL8uQIYM0btxY0qVLt9fR0THK+p379u1LmyRJkoLVq1c/YU6/uGbr1q3fDBs2LLWHh8c/T58+DVs8Grl//37KJ0+eVJs+fbqcPHkyvG958+aVdu3aSZUqVa5//fXXZutcaX7hwoV2IUlCOnl6enS/fPFK+9WrV2sPsswdhixfvrzuwYMHrR49CsMtsFq1a9d27927936zG4lDF547dy6ljY3NFyVKlDhibrdmzJhRqWTJkumTJk26v3z58iazddYuVy5F+oKpumXLajvp3ZvzkiLF+y3m52cjqdN+KTa2OZbduv1g7IoV26KKj4sAAumna2CgLHv9RpIks5OWyZJGAIB8Hh0IJOFLw5u3paS9vQzKlkVsDfHzwSEhcsXbW/rcfygZ7Ozlcb4yUq/rRMmet1gEN1CeYQ4QDAoMkN1/LAhZPqUXNY+7iohZe9ncudCvC9VArazZc08eOHpGsa+q1rZUPAFDPzGVGE+lOOUS6gdu+X2R/LFm/skn/94dGRgYyJ4wtyxJopiKuMYEZrCySdq3VKV6Heu2HZEuS67C4YkwokwGE7p7389XKFX/9L7s2Tjz1ck9axd5urvOjyP16eI1CFTvCCWLlqJ6fz8fOXdwU/CejdMPP7pziWKdH/ylnCh23gcMcuXKlQVu3bkz//GzN9Watu0h+QsWDW9Fe0qmZf+0bKG/v5/MmTJSTh/a+aps2TLtV65ciduuIrHOBFZNmeL0H4ULyt4QkTMZMx12TZN24IoVK8JjRdu1a1cu9RuXaeVfvKhYwyKJpLaykpIXL0cCgcOHD/cZP368eSlLRWTnzp1Oi/7P3lmAR3F1YfjLSnbj7glRLCSE4K5FigSH4kFKcYq0xYpLi9OWtkjxUtyhheCeEKLE3XXj65vd/7mzkc1mk938LRRo7vPQws7s7J0zd2bue8853zl4cLmfn980Lpd7og6zj6vI55BqclkePHiwzM/Pb+ft27dXvH79ulYYUI8ePQKsrKwu6Ojo7D958mS9EtW+vr7WJiLB10V5+UtepKUfio6OJqVr6m0hISFDjx07duRh6AUL9+aeYPAsppw4ceKUuu8pbj927Fg7BkO4IyM9sE925itwOFkQi+VM5uLSEjZ2vZCcIpi9c+fuw6oWYW/dutUrLi7u4YkTJ86/fv2a2E+j1qFbj2ipgN9cJBKahoeHF9b3pV27djmER4StSsuJnVNOF/zJK8DKgKfBasP527Vrl79+/fqvhg0bRlbpNW0kVYDMaDWSd9+1a9fkW7evndQyKC7h5tKnvXjymqwyq209e/Y8YGBgUG5pablNHQguXLiQJSosnKNXXLz3VlxcYHR0dAdVP9CjR4/WfXs330aj5Q5OTQ0DjyufwxsZGcHOvg0CAtK/mjFrVbZYLD5XV122lStX9qDRaKu2bNnyqdqTqNjh5s2br7788sv2aWlpjgKBoNYCy2+//WbAYGChSJizJS72NoqKklFaIl8XMTGxgLNLFwC259IzuWv37dsXo+nvPnjwgF1aWjr30tVzuyPSn6K5c+tIhsB0/rFjx+qEZFXHDg4OHr5uzRKDHj09DpWVJbLz8/Oo3ZhMbTg4NMvwu/dmxezZK3NGjRrlp+r7o0aNaqulpVV68eJFjRY7161bp83lcsfduXOnJCwsTOOFLE3tQvb7/vvvDbS0tBaKxeIhq1ev7qbpd5d9teKeob5uXwaD7rl69WqViy3z5s3TFwlSF1haJG37dIAE7dvWrB8rFssQFs6Df6A+snJsfssvsNh87NixukCwFgSq66smEHitoABb0zIw38YaXnpyIUG+VEqVjfg1Nx8urp4YPHM92vbwqXIuVDoUankEK6FQMQxUCwh8fB1710yIFPK4kwCEqOt34/b/2wKz2nbs8e2Xq7Y7tGrTUYvSBKlHMbSuovJFhRycOrQLf109fTE7I3UzADK+VS5u/t89/YC/+D5BoBGAaS3a9l3qM32do6tHFzAY1aEAytBB2VyVOigAIgTz5OZvJQ+uHvojPyuZ1Ap5X8LJPlgIPPiwetFeedBIy8WIf/MCd87ujgp+cnUDgIuNN9nbeSpMnz7dvaSUt8fWqcWAcVPnwszCqsYPqcsVrPIGAuDk5WDf1hUozkvJmDp16oLp06dXTmTfCgTe92yFfLEE97S08Mrc8kGuicnKkydP+k+dOrWLZUHB9x3zcnr00wJMK/J/VUEgnU4XBQYGfu7t7X1cEwv//vvvO44ePbr87t270wDUBYEFb968WePh4fGzJsc8f/78sgsXLuw8e/bsijpyQQI+796tAxyarBKzWHuOHTsmUHXcWbNmWbGKilY0zc/7sigxAetT0w8BqBcCX79+PdLPz++ny3eP2nadbAiJWIrCEEswuFYzCRhq0v/g4OAOjx9d3lZa/KBf61Y56NiBDSNDeekd0oqKJbh+oxhCiTfuP5LNvXz52q/Kxz137lyvoKCgh9999915ABpDYDPPNtGJ0RHNJWIxyf2oEwJPnTplHxn5ZnV4vP8cRpMMmFsaIy24/CYnhbbm1fNX6iZe+adPnzabOHGiRu+3R48eea5cuXLT8+fPSVihWgg8evTojDt+f/2WInyKriPsEfuwPD8vRjbvxdPXxBbq2gGf1q1nOzZ1+6WArbP1999/T1f1hbFjx9INWKzFTjnZu9xSUzAxJo6oD9aCwJEjR3rZWudvbtm8YGjXTuVwcWaBxaoWUwiP4OPBI0BbZxA6dR6zpEuXbj9oaWmpWuzoYW9v/8v169eXeHt7q4Qe5X6ePn361fLly9tnZmY6AqgBgYGBgbp5eRlL/V+c2WRl/go9u2tTfatsAoEUr4N5iIw2R06e1dmwN+Xrr1+/TomC1NdkMhnj4cOHX/515+aOxxHn0f0za5Rm08CNMw+j8UyXHj9+XGPv3f6ftsblZl91c3XKRRsvuSQ9aVIpkJ4hwesQfdg59ItNTdP9cuPGjcTrU9WCgoLaf/fdd9tiYmIuhoaG1ro/VJ3DihUrTCQSScGZM2di0tPTWyjuM3LkyGZSqdTq6tWrT9TZoHL7kSNHpv3+++/se/fuHaj87PDhw25paWlxGzZsIB5djSGwbaeu92Iiwvtyy0o9KybJNbqxe/duHaEwf6lI8GzzhDH5cLCvWzU6L1+Ccxd1kZze9DczM9fNGzZsUAWCbwUCCfDtzsjEk5JSNGHJ+yiSyRBQykW2vimGTl6BXj6z5HmAZGM9JSCUhWDIHDQhIgAHt81JSY4JJiGgmtzvml7Oxv1qW4DclMu69x3y9eKV3xu6NHOvtUdd4Fe5Y+X21KRYnDq4S/Tk7o2T+XlZZOGW1AjXaNH3Y78wGr0k34ERyMUe6dSy45qBn33l3rrLYGizdWuEfNbI96sjL5B8zCsrRuDDi4L7F/ffSo4N2gKgVtjZOzifun7ig4XAAw9U5wRKpVJkJkfi3sUf0v39Tu8W8rm/kRD/f9HGH/1Pe3p6eppZ2m7vNWDEoGGjJ0NXT586Z3XevxpCMeQJWC5FbFQY9u9YjWbOdikLFixY5uXlRQD+rUEg6We+WIx7NDpemVvczzMxvWlZUODTKT+3Vx+ZrEZCvyoIZDKZsl9//ZUzc+ZMjarYT542fYf/yxfL42Ki64XAK1eumIwYMUKj5+GSJUuW+fv773z+/HmdEHi2edMO8fb2SLKyWRufmbnt4cOHNVYeZ8+ebc4oKPi2WV7uosFlpXhVVoZJMXFqIXDlypUvn4Re6+Q+UBuubY1BZ2ghLbIEnBBzkatpp8UbNmxQOyHdvXvdJprs5Zpe3VLRonn15Ff5xsnKFmPrDl3oGXRZvG/fvh8UtwcGBrpeuHBhx5UrV1z+/PPPb5ydnW+ru/GuXr06afLG/btLQx9ZQiKsEwLPnTtnl5SUsPZFyP3ZsE1Bu4HWoJHzDBEgJVByoziZ9u3z+kEwf+JUX7PTJ45pdD0PHz685MaNG7uvXLmySh0EXrp0ac7lqxf3xRY+0B74uTMMTLWRny5E9D1Rdm4klr54GkjSDuprBzY2cZht6uSEKEuLA3xD441HjhzJVP7C9ClTvnbKyvx+OCcP2lo0uAeF1ILAjRs3epUWB29u2yZl6Cd9JNDXqwZ55eP9fqYAmbnjMHHSF1+5ubmRhVHl1sPDw+PxkiVLLs6cOXOMumtJtk+eNuPV9SuX2hcXF9WCwD17VtlAysu0ML2C0SNUF38mxygpLcelqwyEvLE7y2a7rFPnEVy+fLmeTKu87GnURfSYYANrFz0IuBJkhEsgTLYOdjD2XLFhw4Y76vrfq5f3lM4dinbP8tUzt7Nl1kh1qHyWcgokePKMhlfB7lFebQZ+5evrWxUt8fr160HLly/f/ODBA+IpV3vPkWPOnTvXpLCwkIJAADUgsFWrVlOZNNoXhgzGysfBwWrDOI8fPz4r9cmTfScfPdKNjYurGufXr1839/f3371582ZXTSEwKSlp+LBpX+yMDnjqJhHwVELgrFkTrPR0hdnjRkagbZuaHkBVtn4ZwMXZi1bIyDIecf36dVIjWLm9FQgkPyKQSvG4pARxfAEVOZgoEOCZGLAZOhuDPlsKHT3DmmGgamoBVsIiJysFx3Yv5gQ9v7VBKhb/qG6MNW7/RyxgDGDDoOGffb5s3T4dUzOLmrmBKhIF66otmBDzBgf3rhe9ev7gh9Liwl0kYFBNKcJ/5ATe94No9JJ8yydBZJw+sXFs+W3f0Ys7deg3nq6rb1w7/0yFGAnpl6KHUCTgISLQT+x3/ocn0a/vbwTw6C33vaGH/6AhUPFkKwcOJzcVDy//Uvjir+MnijhZOwA0Fgpv6Kj4P/ZftGjRFImMcYIIxXTv8ym0K4qrUhMYxeOpqSFIwkKfPbyN04d2omvn9nf37NnT/21DIOlenliMx3QGYvX00aKsFD2kUpgrKbqpgkAajSbr0H8Y75dt61a2bdu2Bpgom3H37t29LgbEbQl+ercbLz2uXggcOHy0ye2rF9U+D+/fv9/u1K0Hm69fuTwoL/5NnRAY0bZNBxlkuGJkggR7h41HT54k9YqoNnHiRBMjiWRT85ys+UPKyuCmw8bpvHy1EOjl5TW5rDxrW+/pNvbNOpiAzqz2+KRHlYHjb8v9pOvIFdOmTSNKaCrbtGnTupkahW8ZPJDXq0snNuj0+k/5zt1iHDhiL/n5lxMrnJycyItTsQ1u167dzc8///zYnDlzpqsbxnOWfP36DM+hbdGptQC3UCUEBgQEWMfFxW26fPPMLL5JJDqPsIOOvlzpT8grR2IAD8UxhjcNaY6rjxw5UldoaL5Rh0/N1k8csGbJkiVkIbDOFhgY2PaP636bz53949O06LB6ITAkJGTB/v37vwvJuKX36TwnGJrJPVvSchnyUgSIuVueblzeYqWa0NwDp5o3nU3qlf2pq4dIS+tDImPjbw8fPkwmJFSbNm3aape01M0jCwvgqaeLKB6/FgQmJiZ63bx5erNEcGPoiGFlsLaqjppRdbJCoRQLl+agb/+tmD59hqqL3sPQ1OJxn8E+keuXLVjl7e2tauJedei9e/dO3X83ZGvSg0t2Em5JDQgkYawCXtbGpq6vv5490xAs7fpl3qNiBDjxuw6c3SacGzXqszUODg51hld6enluFLNyvh36pTOsneXhfqQJyiTICJVBK9M1qL1Hz1UzZsyoc1Fi3bp1vgX517bNmCKybtaUCRqt7nsgM0uM02dpSEz1PHf06O/jlWy7s2/fvs2mTJmyevr06eHqxn8Tz+4mMpmgIO1NYC0IJOminczNj3d1cHgWwmCsfvDqVZ1zlyNHjsxNf/x4W4vAV0aTIiKJ2InyCXiZm5tf27lz5ypfX9/f1fXr7Nmz1zbeiRgWcfEgUJRdCwLPnTunnZ2dtDHqzb5vdn9fM/KkrmOT0NBV63JAow86/cmAkWt8fHyIRL9ie2sQWPkj5D2YIhBic3Ye4rwHYfQXW2FobK7a+6cGBMuK83Hp8EbRg+vHfhDyS0m0U705tups3ri9QRYgg27P5NnLJkz94iuYmlnW+nJ9ReXJzpUL5CGvnuCn7as40WGv94pEgn3vgU5IgwzxNnZWO+l5Gz+qdMxuZtZO33YbPKNPt6GztI3NbKjNyh1ThD1qu5I3UCIWIv7Ns/I75/aGhj69TuJ+r7+HIYkfLAT+cl/BE1hxAbmlHPjf/l1w7+IPf+ZlJpBJrtoX4TsYT/+JnwgJCWl178GDzTHxqSM69hyMDl16V5VRqaTAWnmC1NNQbh7FbdzSUty4dBLnT/yUrMNirgsLC5OoqhOYz5GArPBaWTLg0UoHOuyak7v61EFJTiAJB1VsRAiAhIdaMBlUDqByUwWBoDNk7HHrMMupvMTV0mjDkiVLiDx3rbZ+/fqeURzB1hdS226pT24AYXfqhUDWkIUmHkXh3x3+aY/A29ubvORrtUePHnkHhEVuOx9VMDDA/wXw+ka9EOiuq4MoHg+XDI0R5+i07fjx42RyasDgcne4Z2Z8MZTPhStb7olTB4GtW7eeRjfgbWjem+3o2dcMLN2aXh8CIjHPi8HKcy/u4N5v/fTp0/eqOocB/dqsHDpEuvWzsYCBft2eo8rvEniY5JuOuQuOc4YOHarsfR2sb+9207VTn/Cx3o43Bw8e/Lht27Y1wubIcUJCQqZv+elgs/sc9vRC7xFW0l1jgeKcWhBIxGbS09O3X7z6x/Q8+mt0HG4FQ/PqEEJyLG6RGJkhWuAlm9zS4hsR4FKlNJuPuUfN+vGCZJ4m9I179+5dr8oWly9fbhOblrPtWnzhoGePHgKht+uEwODg4C9PnDix3j/umlG3CeawcqkGEHJsEpabEydCbrBBCr3Eat2JEyfqClemIHCShTmSBALc1NFFlI3dkTI2++sTJ05wfH191zsnJ60dVVKk5aEr97iogsATJ074FnJeHHV2uIP+/Qw1eua9DCjDirVG8PcPVAmBsG762GXwFIyw1XrjYKb/7ZIlS1TmORKIep3D2/hY292h5NQaoCCjBgR++mknQz0dUfH2LWLYWNcPp5TtJDLsP5AHlq4v3Jp29hk2bBh5d9dqXl5e25imZSvajjBAs45k+NRsJflCZAbTYSbxfN3KrdPqqVOnqgTBMWMGPps+Oatr9y40aGvXPwUifXv6nIfDx/Wihwxd+O2MGTMUa8Ht7Nil6zK35i2nnj7228n6LgIJ7y0Wynbe4Zt/Cb9fVULgNEuL49OaOOB6uezZa2CVKo/gkSNHFqQ9uL/eMyzUbIi+HoxeBBDPVy0INLO0DhkzeXry3Knj17Zp06bOvh05cmTCuWdhG58Zd3QrPbMJyIiqBYH79+/XZzKlpWlJW7Hqa2uNxhrZ6bdj+SgqGwFTs5b9582bd1f5clWWiND0gJrkBCoeq6y8HKvSMvHS0Rsj5u+EtUOz2sIv5AuVaUWKIKgwxyRzy7/O/SC8dXLH6eKiPOJcIApC6rhD09Nq3E8zC3jo6husH/HZrNHzv9pSY9Fb+et1FZSvvGD3/7yI4z9/l5UQ92aDWCg8RtYXNevCx7nXvw2BrfWNzFe17zfBp9+YxToWtiSCQd4qXfBVf1ewvzIAymRSZCS+kd46vS0q+Mn1nWIBlzyo38eVmg8WAn++VwGBFSNGyCtF2LPrwjvndj1JjQ0i0P2+eV0/zjtW4ayIIqB/QOBGKV1nZP9hE9GsZWtqq6q3U+WDUVUMPfmsqCCfUtF6ePtSYkkRJ75Pz9IBysXi79wtwY+/5MLeThvfLLOCk2PNCXpDIVDdBVIJgQyWDJuewiDuCVpzowoNS9JPzZ8/nyhZUocTCoV49Ow5bkdnt8029+iWYeEB+B0Anp+pFwKx7qGJRfIzfKKTK7RkYce+fftISZmqtnDhQq9Smu6OcIlx/1Dd5pCE3gXu/KwWAskBYvh8XNDTl8W7uP3EFAr13NNSZ/gIeHCpAECyT30Q6Ovr6xse82qta284t+5nBrae6hpY5WIpEl6VgZbVjNPZY8A2X1/fGp67+/fv97p08cdtrd1fd5kyUXX9JVXX5JeDHIRH9+McPXq0FgSiRfebBoNmw4sbBXd6SVDbNp7PWrSojnQLCAhATG6pzxO+iWOiqSckRtbA5k+AotoQOH/+/GZlgqKYdNELdBltDWMr1aGqpQUiCgQFqeZ/0QSGy48fPx6h1O98bA8200oMQmt+vEj86uqBBQsWwN29OqckISEBVx4FNE81cB0Qod8ckpA7wO39dULgvHnzwkNS7np0HGMEu+YGtcIHye+LhVJkxYhQEK6fxCiz3Xjs2DEywVBuVRBINiQLhLjBZiPc3uGkiK1T5JqY8MWoslJtsoBQ2VRB4KhRo3xbNuccHT8qF03d6g7pVfxxkUiK9t0ScPDQ9b19+vRZotSxHmje7TFt/AZYp76EY2FkeBtbo4c+Pj6UWiZpPB4PJ89dQhxMfGL0mjmW2nsDe8cBOYlVELhu3Tpahw5eP+//0feLS2eq3+fq7vWHj0tx535TFBZb+Rw7dqwWBE6bNm2nf+j9Zb1nmcOtXT3hpXlCZIbIQbC5U7vVyh7BBw8ezN+xfd7q7ZtpNq4udee1KfY3IVGIP84bgCfsenTPnj0zFLbtZHsPWGZpYeY355N20S3cXH4ZNWqUyjqow8ZP3R8Gy3kpDt2AnSNVQuBcG6vju5yd8FIkpkAwSEtr5aOgoKocwWPHji1K8ruzum1UpOUANgtsGg06z/1VQqCWhWOInc8c9NQrTmznaHFz1KhRz52dnatUhBMTE8dcv3695+14zqAAODTNt24NHPwcSAmrBYEHDhxgFhbmfOV3e8eWG5eUhaTrvrKJSULs3MdCeAS9f2Bg4DuFQJIb+H16Jm5YNMPAz7fApVWnuktBkFOooxwEAcAnt47jzsX9l3JSor8ViUQkb7Uxl0zdDf12trcyNDb9dcaCVd3HTpnzyGWiAAAgAElEQVRXM/qpHiRX3iQRi/Hk7nX8uvvbhNTEmO1SqZTk0v9nhWL+TQhsydY1Wubda/SYfmOXGNk4EiXQipVpJcEXlaIwlYNMJkVuehz8zu9Nef3wwndlxfnkQVf0dsbg3z7qvwmBZOY4v/ekJnuHLtD8QU7O+Ovuj7G/EgKpVW8hYoLuSW8c3RCeFB1AJstk9f8/exP97VHxNw6waNEij+Iy7iZzG5cRfQaNgaNLsxpHox6AKrx/5LMaOYIyGXKyMnD59EFcPH0Awz4thyIEisQybNiSiexsCZKShRQE9utjCAaj+hHyziBwezAgEYGeEACbvDdoYcwAs1yuvSLV1kU2ywpxDGvwzN0AXSPgwkb1ELgj1ARiIegR99G0OIoX/eSvMyiuiNDTNYJZ5yFObPdufTMMXQHzJsCdX4C/ftQIAkm/SH7KLT09sGQyDOLz4cSuCdB1QWBSUpLv8uXLvxVZRLm08zGFvkn9E1eJSIqUED7EKfZ5euX2BGZJiDbV7t69675714aNfXokjl4wt3ZITV3DkIiLjJ8i5CQlJdWGQK+BNzHpe9By4mGRGQxXWhGMGBUji85EHssC8TRLFFu3gkzXWB7CsbFPLQjs3r27iYwmPiQzzhnde5oNTG3rF4AlIJgRDAjTLP1kXN2Fp06dUlSXpCAQDBa0chJglPAELXWEMKZViFvRGShlmyOKZgWOsTNgag/4/Qr8+YNKCOzdu/eaAlHS0h5TzE0cPQ1BqyeEloBgdowI+eH6iYxSm83Hjx9XViitAYHE5qlCIe6wdMClaWEAj4uWCosDZLsqCLS2tvYdPYJ9dN1qQ408upXXtoVXBI4dv+3bp08fZU9lD7To/hizDwKlHLCSAuAsSEMTHRnoUrndJLomSNAyQ5quI8QWzgCTDXw/tAYEymQyrbNn/5i7ZfPM/QFPaqS91fuUy84RY+0mAZ4+L/dJSkqqAYFJSUl7hwwZMr/9ZBqjdR/147YkT4icNwwgzz6ILTVfsW/fviqhm/v37w9ctnTyT0cPGLk1b6YZPBcVlePsRTFOnNY5GhQUVAMC4fP1Mj03L7TIfglrXvbtSeNGZtja2lada1hYGHYfOwdpp9EzUk3dAbo2Gf91QuDPri6UmqW/SIwrUtmLMBr9qweBgc+OHj36ZdLt2990iIux7svShm5F+YO6IBCOXiGY8RP0kv3Ruiwa9iiOyc3NfVbZMUs3z86ZOtbuYQxHlFq1AFh6wL7PVEJgxXesnJ1Y2ZHBtcU56ruwYycl4satYpJi8E4hcGtaOo5J2Ri98jhcWnWRewCVQE9RGIbiQMWUo4p9/e+dhd/5H++kxoZt4PNLSSmcxnnO35iv/M2vajEYjJ429o47Rk78osO4qQvq9AiqqykokYhx4/wxHNyzNqkgP4dEitQlGvc3u/z+f/3fgsDmdCZrmXePkaMHTFxpauvkIS8FoZz3pyIPUBkIi/IzcO3Iuuxw/z93Fednkhcu5z02+78FgYSuiR73ht6TmvT9vyDwrnwiQJRAk6NfSa8fXRcb/fouuXlukCit99jmH33Xpk2b1iozJ3+rh3c3nyGjp8DKxl4OeKrgr+JzVSUlZDIZUhNjceiHzeAVXMV3m+zQ2lM+GX8Tyce3GzIxfKgxQsN5sLJkYpavOczNq71S7xQCqcEoITABlOQBkoqIDgYLMLEBDMyBykUlTSGQziTuHCA7Tn5McYWoJ/nc2AawcATYco9jQyGQfCVDJAIJoLXRrg1ydUFgQkJCh/79++/pOVuvW6ueFio9UMoDnIBI7PMSPDtWdj82Nraf0vaV61bbbF2xXPOwrtKycti5RHHEYrFqCJy2B5BJgbJCoDADEFWUjCP2N7ICjK0BYsPKpgICzczM7IwtWekj19jD2qXCxmru3LJCEfx+ykdGpKB3cnKyYiRCFQRSySC8IqAwkySOyY+oRQf0TQEze4BRcS3qgUBLS8uXny626dSyhwkYCnmYdXVPLCjHm/sleH6q6LekpKRZSvvVgkCyPUckhgQy2Gpr10qFUAWBAHy/mGV+dO8OhwY938xsQ8Hj1wofJMeohkDyL3INi7JJ7iZQXgHPLH25zXQMq2fMShBY0RlDaytmcVK0h8Z9Ky+XYcacdFy9XuojFAqVIXC4m5vb2a0Pe7DojPrzCyt/kCwSvLpQjPhnwqWxsbF7FDvCZGo9e/6geVcS0q5JI327eLkE877MOcrlcmtC4Jh1y9B5DJAZA7P0QDRllEFHJpLfD0Sp3NQFMQw7cK2ay+1GnldqIJB8j4BggEiMC+WyAJ1evZKY6ek9uyYn2vRmMqFHr7ZBnRDo1CYEi04DAi61QKNbnA4dccX4ZzDB1zUHz9QJUuKZr7wH/kUIJO+jYokEmSJ5CTcdGo26Fypr/ZHPNA0H/S07F7uFWug1ZyfadB9eywNYBXtKYaDUo0Fhzhny/CbuXtzvnxIZsLq4mEM8so315TS5Yd7uPnQGg9XH1sFxi8/4mR3H+y4Ei8WuOzZXYaKjPOfhlpXgryu/48CuNfElxYXkOf2fjGb7NyDQmQCge4eBEwdNXmPSpFm7qlqA1E1Y9Z+K93XlgFJRDoJfVoT7l37Ie3j5lx2lhdkk9EZe6Of9bf8GBBIAbKtrYLJGS4s+oMMwXXZDIFDEL8ea/s/w010xpOXlSIkNxLXDK7MTI1+sFQsEJOmc9/6a+7/TMw8Pj5bmVnbbu/YePLT/sPEwM5cn8NcV/llpGUVYJJ9JJBJEhgfi7NGtsDV5gSULLSlp9yPH83HbrwSLF1giJ1eCP84WYMO3tmjZono1/Z1DoKaXtyEQqOkxG+gJVHdYNTmBp2fsaD3BvbtGgqjUT6VGlOCHWYH3AfxtCBQIpTCxDiWLa3VDoLoTVNyuAgIB2Fk00U3/5mznhhwJvy0LRdRzTm+lF3g1BGp6tHogEMDL5b936kSUKDVtIXdzcOrbCKKUrBEE1nfcfxICDS1DIBbXEhIhP18TAjU90X8IAsnPTZ2ZjPOXCn0q8vmVe1C280VfzS8AgL8OJOLuseSlRFRC6WDPAp606OrpoRkEku9evFKEydOTyCJzbQjsWqEXU5IPlObLF6Qq4++NLAGTas+gphBIfpOoXBIQjGDroLlIiI50GvTpNfN41UJg5YlLRERZSf4vsuCurVNzYYZ8/i9BYLlMhuAyLlalpILk8ZHG0NJCd0NDLLGzgQVTvoCkCQQeys7BYTET7efsRKuOA0Gny5VfybxSEfDqBUEAEYF3cffCj6Fx4f7rSotyiNpsxcqWpjdG435v0QJMFovVy8rOacuwsdM7fjZ9UU2PYD3gV9mnyl14ZaXwu34GP2z9KoTHLSG1YhXrJb/FU3h/Dv2uIdCRzmQtb9am98SBk9aYOrt3Bo3OqCnXq2Cb+oBQyC/D3bO7C4Mfnd+SkfSGAOD77AGsPKt/AwKb6xmabvToMnyonZu3LifvAtoM5MHBXb2YQFxgIe4eTQKb2RXztt1AUV46Tu2cVRgX/GiLRCIkE5z3Nez2/bnD3mFP2rRp05StY/DD6CnzBvXs7wO2ToWUdx0eQWUArHwwioRChAQ+w+VT38PVLhi+U8woCDQyomPBHEuIJTJMm5WMz8aZ4LMxptDVla9MN0Jg1cUOIOqginld6oZBIwQ2QmBdY6QRAinLvP8QqO4mJ9s19ARWHoqAYLGkHEYMOpUDqNw0hkBN+vYvQCCZ44WVcbExLR1dDQ3QtiK3O5LHw/GcPAw2McZSe1sY0ukqITAkJOT7cePGfWGYmWlkQKchRUbDpytOomWHgaAzmXV7ARWhUClMND0hHLfP7Q0Nf/HnxiJO1l+NC92aDJ53vo82i8XqaWPnvHnA8AmdRnz2Ocws5NEt9Sn2KM95yP58Xhnu3jyPfZu+jOByS0mKB4lu+8+0dwmB9nQ68xvX1j0nD562wdixRQfQGdq1S0EQ09dRBL7yjqbUmk5uLg18eG59blosSer8UGDkXUOgozZbb13z9v3HfTplo56pVROkxT9HdPAvMLGPhWdvC+gZ1w5NK8ji4/nFDMS/4qPPiO1w9eoJEZ+LWyc2lEa9urNeyC/9kGz+n7mZyYmeP3/+yM2//KZ7dRmIrr0+BZutU+uhWBf8VT5ByXaRUIDgV09x4+x2SHj+yMkVUwXF3VzluWwPH5fBw52NPdsdYGsrX6lthMBGCNToZmv0BFLqoJq2Rgj870KgujHyoUOgWCpFv/BIdDDQwwbHJhTsUawskeBsPgcBpWVYaGuNNnp6KiHw+vXrXXx9fb/hcDj9tVm6uqPm7kSXQb5gsnRqORdU5QQqegTJ72YkvsGNE1sQG/p4QWEelV7UGOmkbhD+e9u12Wx2ZxMzqxXd+g75dPqCNVUgqNwlVYqhirAo4PNw78/zsr3rF8VwuaWkjipxcvwn2ruCQDs6nbnJ2b3LmGGzvjNwaN4edEb1Kk2lpWsJwKjICSQhoBd+XpofG/pgS0FWMoGRD6kw+buEQDsmW3dzU6++Y4fM2Kpn7ehOCe8QgM5Lj0LQo4PIy74NaxdZDRDMTixDRrQY1k36oMug+WjSrD3EYiGOb5kgSIp4uZLPLfrQbP6fuJErTzIkJMQuLS39t9Nnzw/s3GckOvcaSMXMV7b6AFD5QUk8gq9e3MeJXzajXBCCUcON4ewkXzQghcQPH+Hgh9326NZFn6o31wiBjRCo0c3WCIGNEKhioHzw4aCaDP4GegLVHfJDh8DwMi56hkfgZ1dnTLK0qPGeIqGhpeXlVPkgkiOoIhxUh8lkzpFIJIuY2jpNRs7ZRWvf7zPo6htBq8KToEr8pXLSqywWk5kUgVunvhMGP7v2UMAtISJRQers37j9X7cAk8lkehiZWCzvPWjkxOnzV9f0CKpwC9blKeTzuHj410XprnULU3m8UhJCXm8d4n/9zP+hDrwLCLSk0Zk7HJq1Gztq3g86Dk29qRBQ0upS/axVE5DaGRDwSnB042dF6QmhY4s5mS8+QEGSdwWB1gxt1k+urfsMHv7Fbh1L+2agVaywkQsulZZDyCtBSUE6kiMfoiiflL2RNx19Czi794a5jQt0DUyRmxaLoxvHSAty05cI+SVkdaRRBOYfuvne1mGCgoIs8vLyzh449FufNl0Gof/QcWDr6tWIk1DOFawlFEM6JwNIMfn7f13CqQNbMNaHg1nTzWFoQEe5FCRHBh7uOli+xIryEmoKgdzycjwoLsH1gkIUl8vF1trp6WG8hTmasKpVM+ssEUHUQRvSGnMCFa3VYGGYxpzAxpzAOm+3xpzAZajMCdTkmdQIgZVWoorF3ysqwmfRcYhs2wZW2vXXlFSCQJLQuZLkaGqzdG1GfLGT1r7fBAoAycSSygGsmDdqAoJpccG4/ceu3NDnN07wucXEAxhHqr5ockkb9/nXLUCHtra7qaHJyo7d+0+Y9PkyuLXwqtGpekNEFTYK+FwEPr8v/en7rzLTEmP3A/juXz+7t9yBtwmB5NhOTJbuwWben/T0mb1D29zWtboMhApJ3op7tsYpVwJhdkoULv68qDQ5OnCYoKyISB1/iFK9bxsCic1dmNo6vzdvP6jtqAU/MQ1MrUHTqs4lqAHYMinKxSLIZPJkbMr+NDqYJEyXTgOx+eFvfcDJTlwglUoP/9eLar7le/EfPXxgYKDRt99+qx2fnHJn9uINbXp+Mgza2nLAqg8Aq7Yp5BGKxSI8vnsNl09uxfBBOfCdbAYTEwZ2/5CDC5eKcO53Z6p2oCYQKJbJcI1TQNXFc2azKPU3kvfyqLgEPQwNsczOFvYsubexEQKrhkSjMEwdd0ejMEzD1EEbhWGogfR2hGE0eYI3QmANCIzm8dArPAK5nTrUUsVVNqcCBP4B4EuiJaTN0rUc/sVOrfb9JkJHzxBaFQBYmVKkCQjGBN3Dg8v7H8SGPt5cVsx5STR5GmsBajKY36t9yCTXSUdHb3G7rn1nz1iwht2ydYf68wPrIEOxSIQ3IS9l3638vCA9JY6IH5LFho82LPhtQqA9g6l9ral3f68JXx2n6RmYyldoFH5RUbGpCkIUSLByVwIjh771KS0sSB8iEQgIAH6oxTrfNgRW2Xz88uM0PUOz6gerhrUXK69PSrQ/Tm6dVFqYmzyxvLycJEd/iND9Xj2l/o3O+Pv7B2zatLlDl/7j8MnQcWAyK3JAleoEVsGhCmUtEiZKvMfBAU/w685v0KdLMr5cYAkWWwtvIvho1pQNC3MmLB1CUcaVkoex8uO1Yx8jQ//bHu74s6AQP2VlY5KFBSZaVudFHcvJxfb0TKywt6XCgogIQiMENkKgunumEQIbIbCuMfLO1UHVDVay/SOCQD5fipOnOTh0lINvllphzCiTWhZQVyeQLAA2DwzGxZbN0NHAoMb34/kCKiewo6E+3NjsynDQXQDID00wtXJkD5v1vZZH56HQ1tHTrBi8wjxIKhEh9OlV3Dm/yy89NmyNWMwP/IDnlpqMvo99H4IMVgwGY34Lj3YLJ3/xjVGX3p+CWbH4Tc1x6nEJKm6SlkuRmhiNH7YsEQQ89SPz38VEdPtjNODbgsCODCbLr+uw+YY+s8k9W1vsRVUoqKow0NCnl3DhxwW3SwqyNhCpbjXiP+/7NXqbENiRTte+4N7Fx2HskiNg6xrUGW6rKLyjyuZhTy/h6oGlJSWcjKESieTpB27z931MvJP+GRkZJc1ZvtlpzKQ5VeHYlT+syvun2KnKByfZL9j/MfZs+hKD+2VgyUIrWDSgTuDp5s2wMyMT5OW+39UZdhUeP/JbPKkUcXw+jBkM2GlrUxLh9UIgvwS4uYcUqlZtv6adgC7j5PUCNQ0HJXXtAi7L66OpamYOQMuegJ5xg+oEJgsEWJ+ajmShvJahAZ2OWVaWGG5mWk15efmYFBN3CMBsFT9dwxNYnCdAYkgx3jzKA6mVZ9tUH03bmcK9RzVUN7REBPHqRkULsHaVDRzsa4pFqQ0HHbseCLoBhBIldRXN3AH45AuA2I+0BuQEFmULEBNQgLJCMSwddeHU2ggGptX9qxcCSWHulxfkfavrenYeDTh511ssXlWJCHJPvHmYi+xELvRMtOHa1hhWTtUVDDQtEZElEmFvRhaCuFwQLzlpUy0tMMOquih6Q4RhYmIF2H8gD95eOhg1woQK01ZsGnkC094Aj0/WfR90GQu06guwdGsVi6/4LZV1AoNDefj5QB56dNfH1Ilmta6IpjmBUqkMeak8xAYUUH/IJMahlSFadDKroXrdUAg88TsHbJYWxo2pvi8rO6lRiYh6/Q4VU613CYELTsihsyBd9fhnsgFLZ3n9QtIaqA4aGcXHnh9y4R/IRZdOevh+sx2MjavrxpJDqoNAiUyGz+MSoK2lhYNNXatAjrwPjmbn4HJBIXY7O6G1nm4lBBIvHc3E0lF79Pwf0bLjp6AzaivMV4nAVJaHIJ1RqAtIADD4yWVc+23t/dz02G8AEABsbB+HBUjI0zQrG/vVk7/4psmgkVOhq1dzgUHxNOsro5WZloTDe9eK/a6dfgrIviVRBB+HiarP4p+GQG3QaL7a2ro7eo1ZZjhgMqklLm9VP6SRR0qGcokYjy/tFT28tO9SSUHmPACFH4Hx3wYEkhlRXyZL72znwbMNh36+u8rYignQirZTjpGXbyM2FxGblz+4sCucW5w3FkBCIwB+BKOu4hS8vLyS2/cY4jhr0VowSVFqLa0aReXlo6C6Ka6aKYJi0MuH+HX3t2jWJAab1lmiiYNc5VddOOivbi5Yk5JGKcAdbuqq1rD1QiApZh3yV3Wh+JRwoCQH8B4iP661K+DaEdAxaBgEXt8JZCcA0nL5sYtzAMeK/AL7lkC3CfIC6BrUCWypq4NckQgjomLQ08gQRnQ6Zd9UoRC3C4uxx8UJI8xMqWejJiUiWnYzR3ZCGc5sigLh1ZZdzUFn0iAoE+P5pQz0neqEflMdqfu/IRBIRH6mzExGRAQfP+5xwLDBRmCxqkPI1ULghC1AcgiQ+kZu+5QwoCQXcPICDCzkhdk9+sr/T5oaCCTjrjBbgIenUvDmcR4sHHTBZNFACoALeeUYMMsZ3v2toEXTUlMnUBuIfyXvG2mlefIx02ZQdb9cOwAWjhpDoLRchle3snB5RyzsWxiArUfEtmTIS+PBtY0xPlvrDhpdC+ogcKKFOQrFEixMTKLk/0lhbGLxkvJy7MnIohZJZlpbUWOjIRB46Eg+Dv6WDwYTOPCjI1p71qyFpxEEctKBmGcArxggiy3k76TWXeV94NYRsHeXFxnXMCeQx5fi9z84+GZNJkYMM6JqjCovNmgCgcT+BPzObI6CXVN9uHibgKzak/siL42P/jOcKdVr0hoCgfkcMRybvYGpKQNP7jaDk2N1bjI5lloI/OsnIKlCR4Q8O8ggJjdp5SrrXKKn1jBPIAEk8qfy2UvGhzaNViNssl5hmM9/BV6cB/x+kf82qcFH+kY0GUi5CXNHYMQKgNwDpDUAAsnp3X1Qgh/251J54dk5YkyaYIpP+tQsPaUOAsn4Dudy4RMZjd5GRhhvIV8ciOXzcZlTiM/MzTDHxhpSGbA2NQ3bMrLg5NEdQ2d+D6eWnWrV/1Ne4K6VDwgZ+NwiWeDDcyV/ndh0uzAvg3gpAtS+jBp3+BAt8KmOju66SbO/aTd8wmyGiZkFtCpSo1SBHzlBVY7CkiIOrp09hD8O70ooKyncKZVKSTgyEaSsL9Xwg7HXPwWBZPnHgM5kbTA0tZk/auGvtGbtBtZwz1daRBEGyWfKoEJAhFvMkT68uKs09OmFLYXZKQc+MAXQ+i7+PwmBxHQGNBrta5au0cpRCw/QPHsQbpO3yoefoo2pvyuF45LPSKhfWWE2bp9azwt7cuEuv6xoeQUAfqhhtx/MDfiuOzp8+PBkLbap48yFa2Ft7yhXUVPxNKsLACufeomxEdi3eQnMDUOxbYM5XJy1Ye0YVm846EE3V+zLyqI8fSvs7dSeusbhoPxS4PlZID0CmKZcFxqaQyBdQZhALABeXwdeXQUWnqrdVw0g0IrJoCY3nnp6IABc2fLFYixJTEaaSIRzzZvCUltbIwgkHr9TayOgb8LE2BUtoWdc3V8CS35HkjF3vzfYeowGQSABh2cvymBpwUBBYTk2r7eFtVX1sdVCoLLNn50BMqKA7hMB2+a1bacGAkvyhbh/IgWpkSUYPNcVbu3kYWbE6/n0XDq4xWJ0H2sPK2e9hhWLz4wBTn0FTN5Ru18aFosPuJ6Ja/viMXSBGzqPkBcBL5dIQWqqPv4jDV1G2lEQog4Ch5oYY1FiMkih7O+cHKvyYMnxFick4RyHg1denrBnsTSGwJKScsxbnEqB3527JZjpa46RPsZgs6uBXiMIVLxiBRlyj7tLO/kCiHLTEAKjYwTY82MO9W1dHRrat9PDxPGmNd5HmkBgRlwpDn0ZirYDreCzqGlVb8jYeHklkxobg+e6gMmiNwgCt+/Oxq0/S+DhwYapCYOCVMV3pVoIfHMfyKsQWEsJAbLjAe/BgHZFrdY+0+V91dATSMIkL+RzcKWgACUSec6+tTYT39jboaWODmgVnWuQOmjobSDiIdB5jPx6KrcGQGBBgQS/HMpD+Bs+vlpqhd+OcahnxqqvrcFgVE8y1EEgGZnkHnhRUorN6RkIKZPrzrmw2VjpYIuhpqYQSaUILOPiu5x8JDi2w4DJ69CkuRxcVRWCVxXpRPaTlUtQXJAtDX50PvfmyU1HBaWFmxqLwKt9DX/oO7gDWDVg+KQhE2YuN3Rya0GjUmKoASE/tXpFYyrOnpSQeHz7Mk4f+r4sKy3xJJ/P2wsg6WMQD/onIFAfQCe2rtEWhxadOwyZtZNm7eShEkJUqn5Sd7I8WFfALUZ8yH3hi1sHY9ISAtfyiji3K5J0P/SBWNn/fwoCyTKlk7aO/hYTS6fhIxccYDi6d5X/hrKntdK+FT1Qhm6RgIvslDflfx5ZWZgc8exniUREZHE5H4vBG8+jtgUWL14c/zo0ynXxmr2wc3AGU6GEBPVQVH44qnhYko8K83Op0NCclHvY/Z0Rho1OAJ9fd07gxZbNcSQnF+lCEXY6O4Ku8EAgK955YjF0aXQYMOiUV+RDh8BEgQATY+LwyLMVvPWrQwXJygpHLAYJBSS5Lrp0ukYQKBJI8eJyBoYvdoNNU33Kk1vZyDXLS+XCyIIFlq7mECgUyjBzTjIcm2hjhI8xln6djp3f2VGTdDpNfvx3DYFpkSW4uCMG3cfYo/0QmxoDWFAmQVZCGYwt2TCxYb9zCNw1JQBubY0xfEmzGv0ql8jAyeBRYasubYzVQqAji4V5CYlYYWeHUeamNQqBE28gEcxoqatLhQ5r6gn8y68Ee37IocK0I6L4CA7hYeNaW7g4V3u1/g0IlEoBv3sl+G5nNpYttkR0rBDZ2WKsXW1DKQ1XNk0g8N6JFMQ852Dm7tbUOFdsAq4E/FIxDExZYGjTNIZAkUiGVm0jMX+OOeUB3LA5C7dvuMHSonohRC0EKnbkxVkg/D4w6TtATylPTgMI5JZLcSY/H/eKiuHCZsGCKe8HiRYwpjPwg6sTmhIQJGrez/2JsJbyPM4LTm1CsOh0zYf/PwiBBP7Wbc5EO289fL3UCr8czMPDx6VYvcIG7bwrwFeDcNDq5Yna7ynyjikQS3C9qBgHysRgdR6Nbj4LYGolj3ZQnMso6kvUjnSSgcxzUmNeSe5d2BUT8eLmjwBONALgf2Z2RMIh5ro19/x8wqyvXNp26attam5VpZivygrKKTKV+8RFheD0oR0Ien7vBbesbLtIxHtU4aSqVlf8wMz6dyCQhCFaMbT1Jugbmq3w6DHGpPfYldAzNq8RrqDokVLkEUUgJN6/4rx06Su/I8VBd0/dL8hN2QaAxPB8sIatYxz8XQi8CsCMrq3dW0fPdK1bm34tB8/cTdc3tqwVAqoMg1W2ryuv6IQAACAASURBVLji0nIxeCUcRPlf5z69si8qOyWCrGxcI0FTH9gYbuxuAy2wbt06mq2tbdiZ81da+UyYA68OPWBgaFIjabq+PEFqW8UOfD4Xv+3bAP9HF5EYn4QdO3a2WbZsWahSlyhhmDse7jiXz8FlDgdbHJvArWIiQ/aN4PGwLDGFCo+cYmkBPXoDhGHeU0/g7aIibE3LQGqHtlSdq/qaJuGg+ek8cIvE6DHeAfom8ry4Eo4QYoHcYU+eqbqGTLD1NYdA4gFcvzkLy760RP++hlRYaMvmbCxdZAU9PXmf3yUEfv1HJ8qr9uBkCmbsbE15dGRSGUT8coiE1YEJxNtJQkQbJAzzNz2BZrZsbB75HMtPdYSBmRysJCIp+GXVmlkMJg06Bgy1EEjQZ1NaOo40dUMnA7KOWnfTBALLy2XY8n02iMdtxVfW4HLLseybDKxdZY1+fQzBZMof/P8GBOblS/DTL7lITBbh0P4m+PNOCS5dKcTc2Rbo2rn63DWBwIvbo2Fmp4vek5pQ50Pgu6xABIlYPjaI/XUNGWCyNfcEPn1eiqGjEvDqaQuYmzHRb3AsFs2zhO+U6rzFdwWB+11dcCYvnwI+X0sL+JiZglkxWQou42J5UgpGm5vC18oSujTavwKBQpEMV64VYuPWbCyab4FunfXx5FkZzl8qxKTPTDFtslmVN1ATT6CqkS+SyZAiEOJCcSnO0o3hMmAmvPtMAltHrnWgCHpVBd9VKc7LZCgtyJJFBd7m3z27PTgnNXojgDqSlxv4Im3c/UOzQB9dXf1FPQaM6Dpi4lxzJzd3mp6+XFFWYUojPycl96DiP4uLOLh34wz8rpzKTU+NP8PnlpwSi8XRFeXTPrjouf8HAsnMgDwdOxma2s2xdHLv23nwfJ1m7T8Fg6ldEwCVjq4coiiTSSkQyUwIFgTeO54YE3jrHK+EKkae9qGNLg37+3cg0BfAGx1DsynmNm7TPHqMN+746RdgsnSrV8SomaC8JzVMr+QdFHCLkJUYLA19fD43OuDGn0V5aWRlLLxRAVTDq/gR7BYYGKjL5XLvbtr6Pdu7ywDvrn2GwcbekSrhogiAyqESyupaldsf37mKQ3u/xfAh/ZGQkND56tWr/gpmoiDwvmcrCvZ2pmdCn07HZEtz6v8SGXAxn4M3PB5WOtihg758YvihewKfl5bgVG4+brdqSZXCqK9pAoEJwUUoF0vRz9epShzlwe8pyI4rowC+tFCEjkNt4T3ASqNwUCKwsffHXAQEcjFlkhlcnFj4/QwHt/1KcfGMC5WzRd6P7xICvzzaAa9uZiHyaT4+3+NF5f0JeRIkBhchLaoUJCeMQBfJCSQiMe8SAkU8CQ4tDcXqy12pkNtK72uIXy71d7GgHPqm2hSgqAsHNaDTKK/4piZN4KlX7TlRNUY0gcDUNBG+XpUOAwM6pk4yowB+wZepaNVKB9s22sHcTO41e9cQSOwSGc3H2o1ZaO2hg3GjTRAewadUJfv0MsDCuZZVgKoJBB5cHEzlAX7i60SdT0meEM8upoMICBFPOUuPjs7D7aixoWlO4JyFqRTE3L7uBh5PSi2K5OSKce2CW9VCyLuCwO1OjlifmoY4vgCbHJtQgiiKLZrPhx6NRuWQkkiKf8MTSHKIt+/KpmBeMWyc2KxXD32s/MqGiiwgraEQSN4nRRIJXpRxcbJUhFj71mg3bAFcW/epBX7qQFDE5yIvM04WcOdojv/t438KuMXbAZDJemP771qAsMtUc0ub8eOnL/Fo372/rpWdk5a+gZHKuND65j+RIS9x8/xhRIb6h+TmZBznlhQ9rEijKvuQ8gUbCoFGAFpos/V9jC0dfVt1G2PbbsBMGJnZgVYxyVGZi6YEISDwV1oATma8JD70XlbQvVMv89KjCfwR1yr/Ix6f/zcEMsLvXjGxdHJq0rJrq87DFjEtm7Si3Nmq7F2X91Us5KIoLxUJIfeLA24fislKDCXJTmcB5H7ENm88tXos4OPjY6ulRb9oaG7fuduAMXBt5gFDI7mARw2RGOUPFLdXlJuICHmJY/s3Q58lE74JCxm6detWvq+vL1HTqoJAEvZJagL+mJmF0vJyGDIYIMXjTRgMSjGTCKhUAtOHDoHlMilGR8UioI0npXpa2chSIQl9TRYIqUke8RJqAoE5yVwK7kg+mpmdXPCDk8GnxFIIHF7dGwevfpaUp1ATYRgi5rBwaRpIfo+zEwt0OsDny6j8wI1rbTB+jCm1ov8uIXDpiY4IvZuDgBtZmLrFg4IqsbAcWfFlyEvlU3mBwX456DbGHh2G2LxTCCSvuJ++CMK8X7xh7aJPgV9RrgCJQUWURzAprAhFOULM+clbLQR2NtDHgoQkrHGwRxdDAyq0r7KR++IVkcY30KcWSTSBwNNnCyjlTTMzBqyt5GMtOUWExCQRLpx2hqeHLqUF8q4hUCiU4sqNIqxck4ke3fTBZmtRQjpxiUKqtMyK5dZwc5F7VTWBwDObIsn0AePXtKQEeIjdiYiQWCgFCSOOesFB5+G2aNHFTCMIzM0Vo0P3aHi00qEULolHlajkhr3hY99OB/TvJxc6eVcQuNLejhJAsWQyscrenhINqq+9awiMCHJHUAgPq9dmYOIE0xoqr2QMEoXVL2ZZYPhQY2q8aQqB5F3Dl0oRw+PjdhkPZ2lGMG0/FB0GzISxhUNV+Kcy+KkCQWm5BAXZiUgIeSh+efu30JToADLH+fljrvXWOMlpsAVIsvri5h7tuvX3meTm1aGHrq2DKwwMjVXmCNZVWoJbVoJXT+/g/q2zSE2Iep2TnX6cX1bymMijASj+EGBQUwgk8NeUpWPQy9jCcbyFo3vrNn2mspxb94F2pSdKyQOlCk6IzpWQW4z8jBhpYvgjTujjs8GZ8UHnAVwBkN/gy/jhfeH/hkDXcj7a9PNF8/ZDwdYjl0OFyIsKLyD5SEKF26YiLeaFIOL55dSkN4/9eCWcYwBI2J74wzNjY4//SQscPXrUKTs7+0RQaGSPZl7d0bZzP1jaOlTVFFQM/6zBgipyBXk8Lk7s34z4yEB0aueZm5ubM9vBwaFpwK+/7CCeQNIICKYIhYjk8VFWXg6WlhbaGeiD5Ekptg8dAp3YLHQJDcfXdrYYZ2FeFdZFzvlAVg6uFhTgXItmsNZQGIaEed78OQEdBlujdV9L6Bowq1z+RDnzxMpw6nNNIfDilUIcPsrBZ2NN0L5dtcfhyDEO4hOFOPmbEwwN6e8UAr852xlpUSW4sjsWXUfZo3VfCyoktLLlpvBw46d4SnzlXUOgtYse9kwLoACjz2RHKuy2shEQ97+WSXkwNYHA0Wam8I2NR1t9PaochBmTWRW9cS4vHwsSkylhGEe2emGYsjLivcoEhyPBlEmmsKoQ9SkqKsc3qzMwcrgx5n5uAV1d2juHQOI1In3jcqVY+bV1lb2Cgnm4+VcJJVwzdhQBBi2NIDD4Tg7uHEnCqOXN4NTaGExtOT6TsNDo5/kI/DMbnXw0h0CSy7bnx1xsWlctBENCaS9dKaLyA0l+LFHKfVcQuLGJA1UKgXj6iAgMKZXzPkEgCZk99QcHp88W4tAvTdDMjV3Vvdg4ATZszaK8gMsWWVELEppAIBHBIQsdQTw+LkuYSLHzhHffqXDz6iev8aYc/klNfuSPPuXQ0MLcFBJZJgl9fCH19f3fXwHY2Vj+4Z+cLXx0x+oBYGJLr46d+gwa28KjXTcdK9smMLeUi35R8x0VyjHKH3FLiuH/5C88uHVOkJWW+CI3O9WvtLjwSUVUY+b7PM+u7wlDnq7GBP5oDFYPEyunUTaubb2btxvMbtpuEHQN5TWpaqlNqoBBEvbJLytEfkasND02oCgu+HZ4UvijeyIB7xyAmI9uWNV9Qv83BI4fMB0tO4+sERJR+TN1XQOJSABOZhxyUyOFyW8eJUcFXA8oyU+/CeA+cUb8h+zeeKpqLJCQkNA0Ojp6/YGDR+ztXd17OjbzRsvWHWBmYUOFiFY9EBX+UitUgnpiErVZKcKDnuHamQPQoYvh4mSP178dxl0Pd7WTmo8JAt11dXAoOwe/ZudgkY017FgsapWRCMKQiX5fYyMstZO/bDTxBDbraAq/I0kgYaEtu5rB0lGPKlFAWvKbYsQHFqLPFEe06Gym1hNIcv7WbcoEmaQTb0yL5tWTuRf+ZZg8PRl/nHBGh/Z6IN4cE+tQIhZVXYhQfqEGw2vgzVqKrP+AOuijP1KRGc+FV18LWDvrU2F+ZKKfEl6MiCf56DraDh49Ld6pJ5BAoP+1DDw+k06pUzq2MoKeCZMa88V5QgTdzgZDm45xq1qo9QROsjDHFU4Bfs7KxgATY3jq6lLhfaQ+2k+ZWfDQ1cVuF3nIozpP4KvXXGzbkU3l/s3yNatR3mPL91m4e78Uxw45UaVcjKxCIBbLVL33e6BF98eYfbDmk+JvqIMmRHkgNIyHBV+mYc7n5piiUBswLV1ECcWQRYblX1rBzJShEQTySsS4sD0GvEIRWvezpASCSG4oCRGOf12IcpEM3cbaU7Uz1YWDkjE/+rMEODmxKK9f5XuUiCWRBZJd+3Lw26+OaNNa951B4M+uLtienkFFCiy3s4OVtoJiMUCJxZgzmSDPFpIr+K49gc8fNsfZ8wUQCGRYvKC6liUZNGKxDNduFiE9XYzhw4zh5KitFgLTSbmcohLcKNdGimVTOHgPRKsuo6BvYlWt/ElNNJXyABU+I9etOD8D2SnhiAu+l/ra78TTsuJckvdHHAy8xpd/owU0sEAvGp0+1t2rU8c2HXu6tPDsZGZp4wDyx9hUXnKmYnpT81AKkyDy1+yMZIS/forgl/eRk5kSlpmaEJCTmUpSY0i6FUlzI/Pu98rxouplQIK57QF4svWNvU2sXPuZ2zVv5+jRS6dZ+yEwNLNTq/xJDkoMIhHyUJCdgNzUN9LCrKS8tPiA0IRgv+ciAY+ASBgAkQYX52Pa5W9BYItKCFROgK6wEKV6KyM5MwXIT48h8CdIiXgcn/zmUWBRXupfAEjMslynu7E1WkCFBfbs2dMmPDx8XnR8Sos2HXv1cGnRFu5eHWFiaqFxriC598k4LCrMx73rf+D5w5uQJURguaEuuhoawEHJ41fXhdDYE0hqBkY9BvJTgX6f1z6cpsXiFUtESETyY0Y+BMZvrn1MDUpEkIkaCXH6Pj0D/iVlMGYyQKIhJFIZ+hgbYbKFOYwqwkQ1gUD37ubUZDfsfi4FfEQOn4hgkMR2Uv6I1BEkuXKkqQsH/WKmOQ4fy4eNNRPDhhjXKCouEEix+Ks0fDrAiArrEooaCIHEbpw0wL0XYEpeJUpNXZ1AKVHa5OP1X9nIiCmFNptOed1IDiMJ/7NrZkCFvRpbNVAdlBTNfnAU6D0dMFPql4YlIkho6us/sxHxNJ+apBpWCMSIRVIqT7DtACs4ehppBIFCUhA7Jxd3ioqpCT2R/S+TlKO9gR4W2FhT3kHS1EHg0+dluPegBIMGGKFTh2oVWvJdouK4d38uFs+zgEcrXRhbNxACSznAqyuAtZv8eiq3ekpExL1pBQKoZ84VYtECS7gqqJRKJDJculqIpGQRxo8xobxumoSDyoFbgFc3s5EWXYJysQw6FR5ZEjpMPMfOrcnatfo6gRYWDMz4IgVfLrTEgIqwz8rTS88QYc36TAzsb4gJ40zfKQRe5hTgekEBRpuZ4RNjo6rw+CSBEBOiYzHV0gLTrS2pMPIGQSApDxH7HGg3FGjSuva1bECJCE1fnnV5ArW1tUt+bGJvECoqxyOz5nDq6IOm7YfA1Eq+8KGu2DsV4STig5MVj4LMeKQnBKe+eX45KC815rZUKiZ13EgoXmNrtEBDLEBWVLvTaLTuZuY2bVt5d3FxatrKxampu6G1vTOsbJrAwNgUdFJnU015idLiQiTEhCH45QOEvXqEyDD/Z2KhgBQSDQZwtCGdetv7KkIgqd7clEZjNtM3s25rbteym0WTVo52zToxHd17wNC0wj2qKM1L3a3yLlYeSMgvQUl+GuWByk+L5uZnxcUnhd2PLsxJflGR8xf5H4S/yuuoC10jLpZdlBffVdeI6mFeMhh+v2LsiKVo1mFolbEr7V21esktBicrDnlpkdLC7MSC7OSwN2lRz0PKinJIfDKxfba6n2vc3miBSgtMnTq1C4vF2gaGTi8dYzs0cfNAS4/2MDGzrDdXUFlURiIRIzUxBs/uXkF24GO4ZcSjO1sbXnq6VPhnfeFOGkMgSRISlAFiEVARoVDjSv4/EEh07UnB8+JcwFHFhElDCCT9ICAYzuWhQCKhnpMk/5Hkeyk2TSGw8julHBGyE8sooRTSHFoZysNDK5o6CFw035LKBTQ2okNfv3beEckXJNBla6Pd8HBQQSkgEQNsfXlBceWmBgIrdyeKoFmJZchN4kEkKKc8PsTDQ/LxSAkA0hokDEPAnkCNgVntfmkIgZV9I0qtxMb8Ugk1YTWyZMO1rTEFgqSpE4YhnkDSCAjG8PnIEYtBLiWZ2JO8WMUXszoILCiUQCiQwdSUXsMLWDUW0kTQ06VRhdAb7AkslwC8IoDJAtgGta9lPRCYENkKnAIJSAkGO9va46C0rBylpeUwMmRQAiwaQWBFD8i4J7mA+WlyRw9ZJLB21QdLp3osq/MEWloyEBElQMf2utCv8KhXniDxBkbH8ClhIiJo06Bw0JjnQFo40H0ywK4J5ZrUCcwQiShvcIpARI0Fc6Z8TJFc6kKJBKsd7NC8olZggyCQLJIRz661K0kOrX0t3xEEBgcHfz5q1Kgfi/g0VosuI+HZYwJsXdvWinJSBYJSqQRlRdnIS4tCTsobSVZiWGx63Kuwgsz4h2Kx8BaADFL6uPFN3miBv2EB8nIhseveDAajg7mNQwt3z44udk5NHUxMLc0NjEwYxqaW0NGv/Tyk8sTzc0DmPaTIfGlJETKSY/Pv3zpTJBTwEypqC879G337x7+q+K4hS+i+NDrDy8TaTY94nZq2H0p5/qimqv4c8WsKykDUJovzU1FWmAV+aUExtyQ/JiclPIlACFF/J6qWFSf/j5/AB3ZAJzC0Q9FhhCHa+wBNPAFF70PlyUjL5V6NiAcwLsyEi4U9WncYBiOSIF0B3CUFmZCVi1Gcnw4ht5DIIBcV5SVHp0f7RxVkx5PVhsAKuzeWfPjABsn70t3k5OSufn5+g4NDwvpoMdhdy+n6sLJ3Q6s2nUHi5unEi6UUDkH6XqvQvAwQCgWIiwzCq4c3UBoZBIvMRHjKJPDW00MLXR0KjJSbxhCozmD/DwSqO2YDIFDdocj2hkKgumOqg0ASAqppa7AwjLoDawiB6g5DtjcIAus7YAMhUF3fNIVAdcch29VBoCbHqNynwcIw6g6uYbF4dYch2xsCgZocTx0EenrIxZU0aQ2CQAEXEPMBfVNQLnrFpkGdQLI7WTQ6n89BslBYtSBgyWRgnLk52ujrVeUXNwgC1Z3oO4DA4ODgeRcuXv7+WXi2vrFzD7h3HQOGNltlfh/prrRcRM0vuUU5KMpNJpFlksKcpLy81KjIzPjXwdzSgpcASLhd1kdYUkzdFWvc/vYtQCYm/2vvXqCjqu49jv/P5EFeEAMBQgIm4RFEBCwQLF4wAgmiBrQPoNrbW2mt7UVXa9tlve29JCa47PPaZe21tdWq2FpZFlATwJpgfFQFMQSQhxEJSUDyJAkJeU1m5ty1E4IhTMicyWRmTvI9a2W5zOyz939/9qxhfjkv9bDaGSIyOTR8ZPzYmNjo8bEJMeEjr+i6OUevrbbyVIXV2m49ffJ447mz9Q3n35t16qP8/L1P/OrpBz1DoHraeLLFEhgZMTouZkzctCkjo2LjgkZ03aO4r+uTrW3N7bb2lqqztWUlZyqOfdam/kzTdZ3fifO3Sx38ZfL9COriUvXT689+lxSmEvWXJDB4lMTPEZmSLDJxhsiIHrupU9tqSkVK94ucKJLI0Ai5csYiCYm4okq32y+c397SdOakw2GzNdaUlzY3VNadrT2lvNXtj5W9+msYGwIeEThx4sSNO3fuvP6JJ/4o02fOXntFdNzssFFjZVLidEmcdo2MnTBJAgICLrmAuucNZbqzYktzk5QUH5SPP/pQao/uk8DjhyWuqU6uCQqQpNBQmTQiuPOaF3V6HCHwwvK98K1fz75DnQ7q6kYILBojgRffaOiydoRA59cE9veGIwT+WK5f25/S56+7GALVDurMAXUH4Wb1R2F1W/bQ0M5ThHvGSrOFwN/85jef/u6Jp6eMnXajTJjyhS6X3gcYzn8rtVvb1FE/e3tr0xlr67myhpry8ppTR4qb1ClPXV+o1QEGdTt+NgS8JaD+UVHnm6vrLpyGwPOhT13qpg7AqBDo5NYy3iq3/3GcXROokq96loY67KQm+vkdA5z3py5yVDcNOHX+erO2/ocdci3michcEbn8A58unnawhIRPl5ikmRIY9Pm3O5u1WeorjsrZKvUB1/MonjLu+fgMdW2fsld3HlLnvzcOOVUm5HcCmZmZK3bt2jV90eKU9a0delL1mSYJCb9CYq+c2nkR9diYSTIxfmrXp56T8+a7jxJ2dFjVhdNyYO/bcmRPgTQV75ew+moZI7pMjB4vtpZzsun0aant6Hju/Adpl4Ul4Aey6E5jLsf2iFR8om4UoL44ONu+J4u+PqLznuaubmUHRcoOqMdfqCPuvbev/fu4sePHODm62Vf36pTA1+ob1BkTu5y0ufnqRdFJY2JdP3LRVNcu+/Or1V8ct/bqL/m65PDre94NtL8pqzMC//hUjfpcf7JX2wSJjr9Nrr6hvy4ufn3PFpH2FtVXz38rIkJHBn57/s3qj66ub4ffqZG6irYt5//96d7xu7LozhDpcUOjfnss/0j94e09EVF3FOy9rZ17U0xMeOTFN+m4XJ81J1vk4/fPqM/w/F7tlt0UdcU16gu9q5sKA89X16jH+Khrnbq3q2fNDE27YfHlHzTfewx1N0yHQx5zMnacRMV+VWYtc7WsrnYfvirSclY93qnnv1XBYWGW/1z3H58/bN2VTl/Pb5Rjn7bniEiJk/brF6+Z5PoCnL9Z0skjnbdrV2fG9NzWrF0dNaH72Ymu1Pbp8Xb5Z16jupQlr0f7xTLturkyIcmVLrratLeI7NlSLyKbeu00Y1Z42PKlkX19r3Q+xO8rKsWu673Xc6yMGnunXLvC9bpUy6KdIk216rFR6rtG7y1s1KiA73zjzq7HB7m67XitUU6Utm9TlymrfRISEu4aHR0TmXpTupwoLdv79nsf9Hye7EWnQVvbW1obz5yqtLW3qve+OtKnvuuozzSCn6sLQDsE+hFw9RERQHpeQIVtdXcCFba7HkbUtakvRipQqw/NofzMRM+L0qPXBIqKim7ZsWNH7ObNm+Wrq9c8YnNYxp5tapHTlTXS2m7vvFlJZFS0jIyMuvgawvPB0G63SWP9GXHYWsVubZGmhhqJCA2WGTOuEqtD5LWdO2Xx0nSZEHdl53U5bAgggAAC5hX4+NB++eTQhxI9JurH999/f2NJScmx9evXf3KZGamjKeoP3DbzzprKEfBvAb5d+ff6UB0Cfi9QWFi48siRIxGFhYXyxhtvyMGDByUuLm7kvfd9/8kRIc6PeKjTR0tLS159eeuWF+Pj4yU6OlpmzpwpK1askKqqKqmoqn5o34GjSUtvWSOzrk3uuv6QDQEEEEDAdAJHDxXJnje3S9mJ4vtDgwOffPbZZ4fjGWOmWzcKHvoChMChv8bMEAGvCxw6dCi4urq6z/ORgoODJTIy8tisWbOcnqK5f//+RR8WFm76x7bcxNRb18jy9K9KIEHQ6+vIgAgggMBABN5+Y4eUflwkDTUVP2hubnz6+eefbx5If+yLAAKeEyAEes6SnhBAwIMC+/fvX1BcXLzt+b9tjh09fpLc95ONEuHktsweHJKuEEAAAQQ8IHD6VJls3/aCjApRd4zu+H5tVdUzTzzxBNfzecCWLhDwlAAh0FOS9IMAAh4XOHHixLXr1q0LGTc+Jr+6rjn8waxHJT5xqsfHoUMEEEAAAc8IFO55RzY/9wcZNzpCkqZN+f7kyZOfWbNmDQHQM7z0goDHBAiBHqOkIwQQGCyBdevWXT0hNvajFzdvsdz3QLasWLV6sIaiXwQQQAABNwSqKj6Tf7zwlBTteUtuXZEmCQnxP2hoaPjLvffeSwB0w5NdEBhsAULgYAvTPwIIeETg8ccfT5w4cWLJhswsiZ8yQ+6+70GZfvUcj/RNJwgggAAC7gmcra+T17dvke1b/yqJ8XESFzvhZ1OnTt28YMGCyvnz5194vrF7vbMXAggMlgAhcLBk6RcBBDwusHv37vEZGRlR06dPP5qzfafMmDVXvnzH3TI3+d8kNMzIYzo9XhodIoAAAsNKoL6uVl7P/Yds/fszEj16lMyZfc3Pq6qqHktOTm780Y9+xCOuhtW7gcmaUYAQaMZVo2YEhreAtn79+vDQ0NDpQcHBH+bmbpcRYZHyzXt+KPMX3iBXRBl7SPXwpmT2CCCAgDEBFf52bPu75G79m0RGhMjChV/8w549e36SkpJizcrKUs/3Y0MAARMIEAJNsEiUiAACfQpoL730UkplZWXBpk2bpLq2Xr5213q5edVaGRcTCxsCCCCAgAcEHA6HVJ4+1XnHz+3b/ibjoqNk2dKlL2ZlZd15vnvdA8PQBQIIeFGAEOhFbIZCAIHBEygtLf1SUVHRXx999FEp/uR40Jx51wUtT18t865bLFFjosVisXT9aBbRLJbBK4SeEUAAARMK6LpDdIcuDt0hDrtD7A67fHxovxTuflv27n5LDha+71i4cGHb2rVr31y3bt2tJpwiJSOAQA8BQiBvBwQQGHIC27Ztu6+oqChj69atUnumLiJ2YnzozNnzJGnGHJmcNEPiJiVKSGioBAQEdgbDwKBgUR+GloCAzv9nQwABhzW6twAAEH5JREFUBIaqgN1uF4fd3hny7DabqP+3221SXnpcKk+VSWlJsRzct0cOFL4vmqbVLF26VNLS0tTP0cTExJSh6sK8EBhuAoTA4bbizBeBYSZQUlLycHFx8dd3794t+/btk8LCQqmqqpLrFy+JmxAXHxQ9LkZmzJonmkWTseNiZczY8RIYFCSBAYESPGKEtDQ3S0cHl7kMs7cN00VgyAgEBARIYGDQhdBXVXFKqk6fkqqKk52Br+r0Sdm3d09FeHho++TJk+WGG26Q+fPny9y5c/XExMTJQwaCiSCAwEUChEDeEAggMCwFCgoKcg8fPpxw/PhxKSoqEl3XpaSkRGpqaoMW37g0adz4WLn6mjktf33mTyeOHjk4LI2YNAIImF8gcWpS1MxrZsd+drK85vChA9VXTpok06ZNk6SkpM4fFfyCgoLuTE1N5YPO/MvNDBBwWYAQ6DIVDRFAYDgI7Nu3b6zD4ci1Wq0SGxt7ICEh4Z7hMG/miAACQ1OgoKDgdk3Tfqrr+jNLliz549CcJbNCAAGjAoRAo2K0RwABBBBAAAEEEEAAAQRMLEAINPHiUToCCCCAAAIIIIAAAgggYFSAEGhUjPYIIIAAAggggAACCCCAgIkFCIEmXjxKRwABBBBAAAEEEEAAAQSMChACjYrRHgEEEEAAAQQQQAABBBAwsQAh0MSLR+kIIIAAAggggAACCCCAgFEBQqBRMdojgAACCCCAAAIIIIAAAiYWIASaePEoHQEEEEAAAQQQQAABBBAwKkAINCpGewQQQAABBBBAAAEEEEDAxAKEQBMvHqUjgAACCCCAAAIIIIAAAkYFCIFGxWiPAAIIIIAAAggggAACCJhYgBBo4sWjdAQQQAABBBBAAAEEEEDAqAAh0KgY7RFAAAEEEEAAAQQQQAABEwsQAk28eJSOAAIIIIAAAggggAACCBgVIAQaFaM9AggggAACCCCAAAIIIGBiAUKgiReP0hFAAAEEEEAAAQQQQAABowKEQKNitEcAAQQQQAABBBBAAAEETCxACDTx4lE6AggggAACCCCAAAIIIGBUgBBoVIz2CCCAAAIIIIAAAggggICJBQiBJl48SkcAAQQQQAABBBBAAAEEjAoQAo2K0R4BBBBAAAEEEEAAAQQQMLEAIdDEi0fpCCCAAAIIIIAAAggggIBRAUKgUTHaI4AAAggggAACCCCAAAImFiAEmnjxKB0BBBBAAAEEEEAAAQQQMCpACDQqRnsEEEAAAQQQQAABBBBAwMQChEATLx6lI4AAAggggAACCCCAAAJGBQiBRsVojwACCCCAAAIIIIAAAgiYWIAQaOLFo/ShKbAqs2Cqw26b6KvZOQL0hh1Zy/cPZPxbN+Qv1kSbLpp+pUWTeF3X4kQkcCB9si8CCCCAAAIeF9D1VrFIuehauabrZTaLfLAjK/UTj49Dhwj4mQAh0M8WhHKGp0B6Rv7XRfTbRLSFmojPAmAP/QZd198WTYpys9MecnVVVv0sf7weKM+IyM2u7kM7BBBAAAEE/EjAJqL/ckJlVNaf/jS/w4/qohQEPCpACPQoJ50hYFwgPSPvIU20TON7emcPXWSbZmm9J+ehlbWXG3FVZt6XdV17SkSivFMZoyCAAAIIIDBoAocdDn319ofTjg7aCHSMgA8FCIE+xGdoBFZm5j8putxjAom9OdmpC/qqMz0z70pN18q6X48ZFVgRECCnTDAvSkQAAQQQQOCCgO6Q0NNnbdd0/UI7lJO9bBY8CAxFAULgUFxV5mQKgVs3vDHPojk+NFJsVESwfGVxgrz8bpnUNrYb2dUDbfXbc7LTXnHWUfqGvFc0TVvV/drq+eFvzZkUkuKsrc2hS1Ob+nGI3aF7oC7jXQQHaBIarElYsEVCgvgYNC7IHggggMDQFLDa9E+yc+qSumenidz/anbqY0NztsxqOAvw7Wc4rz5z96mAO0cBVQh87oHFnXW//F55509dk3fCoK7Ji7lZqXf0RkvPeH2ZJpb8nr/vHQJV1iuutMre0nY5VmUV3TfZz+l6hwVrMjc+RBYkjpDR4QE+fU8wOAIIIICAbwV6h0ARabJ1WKfs/PktNb6tjNER8KwAIdCznvSGgEsCq375r5F6c1ujS417NOoZAtWvHbreFQbfLZeGZqvR7gy3t2nWyJ1Zt1xU98qMvE0i2jf6CoFWuy6b3m2S0jP+fX29+jC8fW6EzIsfYdiFHRBAAAEEhoaAkxAomshdr2anPjc0ZsgsEOgSIATyTkDABwIrHyq4Shx2wxeb9w6B3aXb7CoMlsm298qlqWXwwpZFk5mvZKUe6Um2ckN+gWhyo7MQaLXp8tQ7jXK6weYDZfeGvGVWuFw/NcS9ndkLAQQQQMDUAs5CoK7rG3I3pj1s6olRPAK9BAiBvCUQ8IGAs1MoXSmjrxDYva/V5ug8Mrjt3TJpbvN88HKIvmJ7dto/LwqBGfmfisgUZyFw19EWKfi41ZWp+U0biybyw+VREhVm8ZuaKAQBBBBAwDsCzkKgiDyZk536Pe9UwCgIeEeAEOgdZ0ZB4CKBlRtev0s0i3qenqGtvxDY3Vmb1d4VBt8rk9Z2u6Ex+ml8d0526tOft9G1lRm71HmoFz0IXl0TmDR+RMqvX6sXdTqoO9u1U0ZLVX2rVNQ5D5Eps2Nkb3GttLRfGnYDLJrcOCdG3jxQ6dbNZ2bGBcsdC0a6Uzb7IIAAAgiYWKCPELg9Jzs13cTTonQELhEgBPKmQMAHAu4+G9DVENg9JRWQ1PWC6jTR9o6Bh0Fd9KyeD49fnVkQ0abbm3oTqhDo0LWULYXn3NZ9bP11cqCkTv7y2rFL+hgZGiTPPLBIfrvlsLx7uPqS16fGjZJffHue/OTPH0pJxSXl9VuTpok8tGqMBHAwsF8rGiCAAAJDSaDDLsVZr56Z3mtOl31M0lCaP3MZPgKEwOGz1szUjwS8FQK7p3yutaMzCKqjgx02h9sSRkJgxVlHyr+OuX8q6OP3fVEOltTJn3d8ckm9keHB8vSP/00e23ZE3vmo6pLXkyZGyiPfmis/fbpQjn1m+P47nf1978ZImRh10QFOt93YEQEEEEDAHAJ9HAncl5OdOs8cM6BKBFwTIAS65kQrBDwq4O0Q2F18Y0tH5/WCKgy684w+IyGwqNya8mm1+zep8XUIvO3acElO5AYxHn3j0xkCCCDg5wKEQD9fIMrzmAAh0GOUdISA6wK+CoHdFTacs54/Mlhm6Jl9RkLgjo9aU5rb3T/q6OsQuOSqUFk2I8z1RaUlAggggIDpBQiBpl9CJuCiACHQRSiaIeBJAV+HwO65qAfNb3u3XF55v9yl6RECXWKiEQIIIICASQUIgSZdOMo2LEAINEzGDggMXMBfQqDDocvL75fLK++VS/25/h82Twgc+NrTAwIIIICA/woQAv13bajMswKEQM960hsCLgn4OgSq6wFV8FMBUJ0a6upGCHRVinYIIIAAAmYUIASacdWo2R0BQqA7auyDwAAFfBUCbXa989RPFQAbml0Pf93THU4hcOlVobKUawIH+E5ndwQQQMBcAoRAc60X1bovQAh03449EXBbwNsh0GZ3dN4R9JX3T8pZN8LfcAyBaxeMlFlxwW6vMTsigAACCJhPgBBovjWjYvcECIHuubEXAgMS8FYIVM8EVEf+VABUj4cY6GbkSGDpGXvK3hNtbg/54NpZ8tGJetnxwalL+ggJDpDn/+sG+dXmj2Rvce0lr8ePj5D//W6y/PAPH8jJmma3anhgRZREhvK0eLfw2AkBBBAwqQAh0KQLR9mGBQiBhsnYAYGBCwx2CLSq8Nd55M8z4a97xkZC4PhRQSm/f6Nh4Fh99DA+KlSq61tF7+P1mNGhUlnn3sPqR4ZY5MGbowatdjpGAAEEEPBPAUKgf64LVXlegBDoeVN6RKBfgcEKge0dXUf+VABsah34kb/eEzESAudMCkn53a4GqW609+vhbw3SZoZJSlKov5VFPQgggAACgyxACBxkYLr3GwFCoN8sBYUMJwFPh8D2DvuFa/7ODUL4614bXdd/mrsx7Rfd/786syCiTbc39V671fPD31IhsOyMTZ5+56w4+jpc54eLPm5kgNy37Aqx8Onoh6tDSQgggMDgCjgLgbquv5q7Me22wR2Z3hHwrgBfc7zrzWgIdAp4KgS2We0XrvlrbrMNuq5Dlzu2b0x90dUQqNrtKWmTnAPuXZc36BPqNYCmiaxfEikTIgO9PTTjIYAAAgj4gYDTI4G6/HfOxtRH/KA8SkDAYwKEQI9R0hECrguk/0/ejZpFK3B9j66WURHB8twDi6VVhb/z1/x5I/xdqFPTF+Zkpe3uWffKzPz/E13W9/xd95HA7t99XGmV7Qeapb7FYXTKXmsfExkgt38hQiZGEQC9hs5ACCCAgJ8JOD0SKI7U3Ozlu/ysVMpBYEAChMAB8bEzAu4LrMzIPyAis430oELgiuSJnQGwpX3wj/z1rs2uBUzYkbWksufv0zPzFmm69s7lQqB6zebQZffxNvm0ukPUaaIddt+fIxoarMno8ABJThgh8xJChA9EI+9G2iKAAAJDT8BZCAxpCgt76bfXu3ensaFHxIyGiADfeYbIQjIN8wms3JB3v2jab01Tua5tzdm47CvO6l2ZkV8mIld2v7by2vADyQkh0/qam66LVJy1Wdo6dK9/Bmma6KFBmkSFWfQRQRbfJ1HTvAEoFAEEEBj6Am0djjOPbK+fdGGmmjyRk5V679CfOTMcbgJe/wI23ICZLwJ9CdyS+fq1AbqlyCxCukNfkvtw2pvO6r0tMy/VoWuviUiAWeZDnQgggAACCPQjUNKkBcx8M2uJ+w+9hRgBPxUgBPrpwlDW8BBIz8h7QBPtV34/W12eytmY+p3L1bkqI/+busizfj8XCkQAAQQQQKB/AZuuadflZi3b139TWiBgPgFCoPnWjIqHmED6htfv1jTLn/11Wromv8rNSn3QlfpWZuZ9UfTOU1y/6Ep72iCAAAIIIOBnAjZNkxfEbnnk1YeXFvtZbZSDgMcECIEeo6QjBNwXSM/ctVzTJVlETxZR/5VY93sb8J7ndJGDmi5HRHO8nZO9/HmjPd6akXeTRdNWabpM0UWmisgUo33QHgEEEEAAAS8INGki+3VNinRd22/XLHk7s5ac8sK4DIGATwUIgT7lZ3AEEEAAAQQQQAABBBBAwLsChEDvejMaAggggAACCCCAAAIIIOBTAUKgT/kZHAEEEEAAAQQQQAABBBDwrgAh0LvejIYAAggggAACCCCAAAII+FSAEOhTfgZHAAEEEEAAAQQQQAABBLwrQAj0rjejIYAAAggggAACCCCAAAI+FSAE+pSfwRFAAAEEEEAAAQQQQAAB7woQAr3rzWgIIIAAAggggAACCCCAgE8FCIE+5WdwBBBAAAEEEEAAAQQQQMC7AoRA73ozGgIIIIAAAggggAACCCDgUwFCoE/5GRwBBBBAAAEEEEAAAQQQ8K4AIdC73oyGAAIIIIAAAggggAACCPhUgBDoU34GRwABBBBAAAEEEEAAAQS8K0AI9K43oyGAAAIIIIAAAggggAACPhUgBPqUn8ERQAABBBBAAAEEEEAAAe8KEAK9681oCCCAAAIIIIAAAggggIBPBf4fOk+FlTcSf/c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9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"/>
          <a:stretch/>
        </p:blipFill>
        <p:spPr bwMode="auto">
          <a:xfrm>
            <a:off x="2843808" y="1593496"/>
            <a:ext cx="2880320" cy="52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387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347</Words>
  <Application>Microsoft Office PowerPoint</Application>
  <PresentationFormat>Skjermfremvisning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PowerPoint-presentasjon</vt:lpstr>
      <vt:lpstr>PowerPoint-presentasjon</vt:lpstr>
      <vt:lpstr>Oppdrag</vt:lpstr>
      <vt:lpstr>Skriv-par-del</vt:lpstr>
      <vt:lpstr>viten.no</vt:lpstr>
      <vt:lpstr>Organismer er bygd opp av celler</vt:lpstr>
      <vt:lpstr>Cellene våre har en cellekjerne inni seg som inneholder DNA-molekyler </vt:lpstr>
      <vt:lpstr>Et gen er en avgrensa del  av et DNA-molekyl</vt:lpstr>
      <vt:lpstr>Et gen består av mange baser </vt:lpstr>
      <vt:lpstr>En base er bygd opp av flere atomer</vt:lpstr>
      <vt:lpstr>Tenk-par-del </vt:lpstr>
      <vt:lpstr>Bokstavrekke som modell av DNA</vt:lpstr>
      <vt:lpstr>Nøkkelsetninger </vt:lpstr>
      <vt:lpstr>Tenk-par-del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Genetisk kode</dc:title>
  <dc:creator>Aud Ragnhild V K Skår</dc:creator>
  <cp:lastModifiedBy>Aud Ragnhild V K Skår</cp:lastModifiedBy>
  <cp:revision>39</cp:revision>
  <dcterms:created xsi:type="dcterms:W3CDTF">2018-06-07T13:27:53Z</dcterms:created>
  <dcterms:modified xsi:type="dcterms:W3CDTF">2019-01-04T13:04:25Z</dcterms:modified>
</cp:coreProperties>
</file>