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69" r:id="rId2"/>
    <p:sldId id="270" r:id="rId3"/>
    <p:sldId id="271" r:id="rId4"/>
  </p:sldIdLst>
  <p:sldSz cx="9144000" cy="6858000" type="screen4x3"/>
  <p:notesSz cx="6794500" cy="9906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pos="29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- aks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  <p:guide pos="29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972E79-FA03-4720-8EC7-3B003EB76D22}" type="datetimeFigureOut">
              <a:rPr lang="nb-NO" smtClean="0"/>
              <a:t>30.04.2021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2950"/>
            <a:ext cx="4953000" cy="3714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79450" y="4705350"/>
            <a:ext cx="5435600" cy="44577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9408981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48645" y="9408981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3F2BAC-6ABC-49BC-8B6F-BF02BB7C06E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556819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3F2BAC-6ABC-49BC-8B6F-BF02BB7C06E4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497178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30A9A-89F5-4259-8FF5-890BD8779D8E}" type="datetime1">
              <a:rPr lang="nb-NO" smtClean="0"/>
              <a:t>30.04.2021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30274-0B4E-4D02-AB38-178C371AA6D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01712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93D34-A58C-4AE7-979D-2FA819660740}" type="datetime1">
              <a:rPr lang="nb-NO" smtClean="0"/>
              <a:t>30.04.2021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30274-0B4E-4D02-AB38-178C371AA6D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381366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122B7-4EE5-4B98-8608-8D0DCB51D6FE}" type="datetime1">
              <a:rPr lang="nb-NO" smtClean="0"/>
              <a:t>30.04.2021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30274-0B4E-4D02-AB38-178C371AA6D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457654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6F3F7-706A-430F-AB3C-300FF61AF894}" type="datetime1">
              <a:rPr lang="nb-NO" smtClean="0"/>
              <a:t>30.04.2021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30274-0B4E-4D02-AB38-178C371AA6D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895977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FC355-A766-431B-818E-D4607B212DCF}" type="datetime1">
              <a:rPr lang="nb-NO" smtClean="0"/>
              <a:t>30.04.2021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30274-0B4E-4D02-AB38-178C371AA6D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405945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39E208-6D19-4742-B283-59D9BF4FECB8}" type="datetime1">
              <a:rPr lang="nb-NO" smtClean="0"/>
              <a:t>30.04.2021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30274-0B4E-4D02-AB38-178C371AA6D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790332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AD4D1-8CC4-4DBC-B6F8-BF6D3B206456}" type="datetime1">
              <a:rPr lang="nb-NO" smtClean="0"/>
              <a:t>30.04.2021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30274-0B4E-4D02-AB38-178C371AA6D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332388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4F218-113D-443D-872B-00FFD334370D}" type="datetime1">
              <a:rPr lang="nb-NO" smtClean="0"/>
              <a:t>30.04.2021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30274-0B4E-4D02-AB38-178C371AA6D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260442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8A822-E9D9-40FD-B9B6-592A2D75C365}" type="datetime1">
              <a:rPr lang="nb-NO" smtClean="0"/>
              <a:t>30.04.2021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30274-0B4E-4D02-AB38-178C371AA6D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202877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84E02-8224-4472-BC38-400A9A2C6544}" type="datetime1">
              <a:rPr lang="nb-NO" smtClean="0"/>
              <a:t>30.04.2021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30274-0B4E-4D02-AB38-178C371AA6D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638598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C8A0C-31F8-4CCA-9BC2-4559178082DF}" type="datetime1">
              <a:rPr lang="nb-NO" smtClean="0"/>
              <a:t>30.04.2021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30274-0B4E-4D02-AB38-178C371AA6D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578036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39AFF8-20D0-4736-927D-D980BC8468EE}" type="datetime1">
              <a:rPr lang="nb-NO" smtClean="0"/>
              <a:t>30.04.2021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8637126" y="6318810"/>
            <a:ext cx="543386" cy="566574"/>
          </a:xfrm>
          <a:custGeom>
            <a:avLst/>
            <a:gdLst>
              <a:gd name="connsiteX0" fmla="*/ 0 w 725666"/>
              <a:gd name="connsiteY0" fmla="*/ 758231 h 758231"/>
              <a:gd name="connsiteX1" fmla="*/ 0 w 725666"/>
              <a:gd name="connsiteY1" fmla="*/ 0 h 758231"/>
              <a:gd name="connsiteX2" fmla="*/ 725666 w 725666"/>
              <a:gd name="connsiteY2" fmla="*/ 758231 h 758231"/>
              <a:gd name="connsiteX3" fmla="*/ 0 w 725666"/>
              <a:gd name="connsiteY3" fmla="*/ 758231 h 758231"/>
              <a:gd name="connsiteX0" fmla="*/ 0 w 726393"/>
              <a:gd name="connsiteY0" fmla="*/ 766777 h 766777"/>
              <a:gd name="connsiteX1" fmla="*/ 726393 w 726393"/>
              <a:gd name="connsiteY1" fmla="*/ 0 h 766777"/>
              <a:gd name="connsiteX2" fmla="*/ 725666 w 726393"/>
              <a:gd name="connsiteY2" fmla="*/ 766777 h 766777"/>
              <a:gd name="connsiteX3" fmla="*/ 0 w 726393"/>
              <a:gd name="connsiteY3" fmla="*/ 766777 h 766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6393" h="766777">
                <a:moveTo>
                  <a:pt x="0" y="766777"/>
                </a:moveTo>
                <a:lnTo>
                  <a:pt x="726393" y="0"/>
                </a:lnTo>
                <a:cubicBezTo>
                  <a:pt x="726151" y="255592"/>
                  <a:pt x="725908" y="511185"/>
                  <a:pt x="725666" y="766777"/>
                </a:cubicBezTo>
                <a:lnTo>
                  <a:pt x="0" y="766777"/>
                </a:lnTo>
                <a:close/>
              </a:path>
            </a:pathLst>
          </a:cu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none"/>
        </p:style>
        <p:txBody>
          <a:bodyPr vert="horz" lIns="91440" tIns="45720" rIns="91440" bIns="45720" rtlCol="0" anchor="b"/>
          <a:lstStyle>
            <a:lvl1pPr algn="r">
              <a:defRPr sz="18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830274-0B4E-4D02-AB38-178C371AA6D7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943365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jpeg"/><Relationship Id="rId11" Type="http://schemas.openxmlformats.org/officeDocument/2006/relationships/image" Target="../media/image9.jpeg"/><Relationship Id="rId5" Type="http://schemas.openxmlformats.org/officeDocument/2006/relationships/image" Target="../media/image3.jpeg"/><Relationship Id="rId10" Type="http://schemas.openxmlformats.org/officeDocument/2006/relationships/image" Target="../media/image8.jpeg"/><Relationship Id="rId4" Type="http://schemas.openxmlformats.org/officeDocument/2006/relationships/image" Target="../media/image2.jpeg"/><Relationship Id="rId9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10" Type="http://schemas.openxmlformats.org/officeDocument/2006/relationships/image" Target="../media/image18.jpeg"/><Relationship Id="rId4" Type="http://schemas.openxmlformats.org/officeDocument/2006/relationships/image" Target="../media/image12.jpeg"/><Relationship Id="rId9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Rett linje 20"/>
          <p:cNvCxnSpPr/>
          <p:nvPr/>
        </p:nvCxnSpPr>
        <p:spPr>
          <a:xfrm>
            <a:off x="4572000" y="394892"/>
            <a:ext cx="0" cy="6274468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ktangel 37"/>
          <p:cNvSpPr/>
          <p:nvPr/>
        </p:nvSpPr>
        <p:spPr>
          <a:xfrm>
            <a:off x="251520" y="476672"/>
            <a:ext cx="1512168" cy="369332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 smtClean="0">
                <a:solidFill>
                  <a:schemeClr val="tx1"/>
                </a:solidFill>
                <a:latin typeface="+mj-lt"/>
              </a:rPr>
              <a:t>Abiotisk</a:t>
            </a:r>
            <a:endParaRPr lang="nb-NO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41" name="Rektangel 40"/>
          <p:cNvSpPr/>
          <p:nvPr/>
        </p:nvSpPr>
        <p:spPr>
          <a:xfrm>
            <a:off x="4716016" y="476934"/>
            <a:ext cx="1220748" cy="369332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 smtClean="0">
                <a:solidFill>
                  <a:schemeClr val="tx1"/>
                </a:solidFill>
                <a:latin typeface="+mj-lt"/>
              </a:rPr>
              <a:t>Biotisk</a:t>
            </a:r>
            <a:endParaRPr lang="nb-NO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4" name="Rektangel 23"/>
          <p:cNvSpPr/>
          <p:nvPr/>
        </p:nvSpPr>
        <p:spPr>
          <a:xfrm>
            <a:off x="143364" y="394892"/>
            <a:ext cx="8847940" cy="6274468"/>
          </a:xfrm>
          <a:prstGeom prst="rect">
            <a:avLst/>
          </a:prstGeom>
          <a:noFill/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ln>
                <a:solidFill>
                  <a:schemeClr val="tx2">
                    <a:lumMod val="75000"/>
                  </a:schemeClr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1289923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6" r="-1"/>
          <a:stretch/>
        </p:blipFill>
        <p:spPr>
          <a:xfrm>
            <a:off x="6228184" y="2398165"/>
            <a:ext cx="2838246" cy="1942597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0" t="4009" r="4268" b="2052"/>
          <a:stretch/>
        </p:blipFill>
        <p:spPr>
          <a:xfrm>
            <a:off x="24925" y="44624"/>
            <a:ext cx="2962899" cy="202963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2348880"/>
            <a:ext cx="2952328" cy="1968219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01"/>
          <a:stretch/>
        </p:blipFill>
        <p:spPr>
          <a:xfrm>
            <a:off x="3075520" y="30269"/>
            <a:ext cx="3080656" cy="2073219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18" r="7927" b="15281"/>
          <a:stretch/>
        </p:blipFill>
        <p:spPr>
          <a:xfrm>
            <a:off x="107504" y="4725144"/>
            <a:ext cx="2883549" cy="2019445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00" r="5481"/>
          <a:stretch/>
        </p:blipFill>
        <p:spPr>
          <a:xfrm>
            <a:off x="6208383" y="4725144"/>
            <a:ext cx="2921154" cy="1988840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4725144"/>
            <a:ext cx="2987824" cy="1993957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81" r="4947"/>
          <a:stretch/>
        </p:blipFill>
        <p:spPr>
          <a:xfrm>
            <a:off x="107504" y="2348880"/>
            <a:ext cx="2908475" cy="1962762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547"/>
          <a:stretch/>
        </p:blipFill>
        <p:spPr>
          <a:xfrm>
            <a:off x="6228184" y="44624"/>
            <a:ext cx="2801516" cy="2087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9253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61"/>
          <a:stretch/>
        </p:blipFill>
        <p:spPr>
          <a:xfrm>
            <a:off x="35387" y="44624"/>
            <a:ext cx="2831559" cy="203988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44624"/>
            <a:ext cx="3023828" cy="201588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20888"/>
            <a:ext cx="2922471" cy="187220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34834"/>
            <a:ext cx="3039022" cy="202601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03" y="4725144"/>
            <a:ext cx="2987824" cy="195535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2420888"/>
            <a:ext cx="2844617" cy="188933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51" b="4653"/>
          <a:stretch/>
        </p:blipFill>
        <p:spPr>
          <a:xfrm>
            <a:off x="3203848" y="4725144"/>
            <a:ext cx="2660621" cy="193063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66"/>
          <a:stretch/>
        </p:blipFill>
        <p:spPr>
          <a:xfrm>
            <a:off x="6084168" y="2420888"/>
            <a:ext cx="2880320" cy="1869758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56"/>
          <a:stretch/>
        </p:blipFill>
        <p:spPr>
          <a:xfrm>
            <a:off x="6012160" y="4725144"/>
            <a:ext cx="3012216" cy="1924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9437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24995</TotalTime>
  <Words>3</Words>
  <Application>Microsoft Office PowerPoint</Application>
  <PresentationFormat>On-screen Show (4:3)</PresentationFormat>
  <Paragraphs>3</Paragraphs>
  <Slides>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Office-tema</vt:lpstr>
      <vt:lpstr>PowerPoint Presentation</vt:lpstr>
      <vt:lpstr>PowerPoint Presentation</vt:lpstr>
      <vt:lpstr>PowerPoint Presentation</vt:lpstr>
    </vt:vector>
  </TitlesOfParts>
  <Company>Universitetet i Oslo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Øystein Sørborg</dc:creator>
  <cp:lastModifiedBy>Berit Reitan</cp:lastModifiedBy>
  <cp:revision>121</cp:revision>
  <cp:lastPrinted>2020-02-05T07:55:09Z</cp:lastPrinted>
  <dcterms:created xsi:type="dcterms:W3CDTF">2016-06-23T08:33:18Z</dcterms:created>
  <dcterms:modified xsi:type="dcterms:W3CDTF">2021-04-30T09:24:26Z</dcterms:modified>
</cp:coreProperties>
</file>