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70" r:id="rId3"/>
    <p:sldId id="271" r:id="rId4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72E79-FA03-4720-8EC7-3B003EB76D22}" type="datetimeFigureOut">
              <a:rPr lang="nb-NO" smtClean="0"/>
              <a:t>30.04.2021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2BAC-6ABC-49BC-8B6F-BF02BB7C06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68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F2BAC-6ABC-49BC-8B6F-BF02BB7C06E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71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0A9A-89F5-4259-8FF5-890BD8779D8E}" type="datetime1">
              <a:rPr lang="nb-NO" smtClean="0"/>
              <a:t>30.04.2021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71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D34-A58C-4AE7-979D-2FA819660740}" type="datetime1">
              <a:rPr lang="nb-NO" smtClean="0"/>
              <a:t>30.04.2021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13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2B7-4EE5-4B98-8608-8D0DCB51D6FE}" type="datetime1">
              <a:rPr lang="nb-NO" smtClean="0"/>
              <a:t>30.04.2021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76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F3F7-706A-430F-AB3C-300FF61AF894}" type="datetime1">
              <a:rPr lang="nb-NO" smtClean="0"/>
              <a:t>30.04.2021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59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C355-A766-431B-818E-D4607B212DCF}" type="datetime1">
              <a:rPr lang="nb-NO" smtClean="0"/>
              <a:t>30.04.2021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59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208-6D19-4742-B283-59D9BF4FECB8}" type="datetime1">
              <a:rPr lang="nb-NO" smtClean="0"/>
              <a:t>30.04.2021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03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D4D1-8CC4-4DBC-B6F8-BF6D3B206456}" type="datetime1">
              <a:rPr lang="nb-NO" smtClean="0"/>
              <a:t>30.04.2021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23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218-113D-443D-872B-00FFD334370D}" type="datetime1">
              <a:rPr lang="nb-NO" smtClean="0"/>
              <a:t>30.04.2021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04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A822-E9D9-40FD-B9B6-592A2D75C365}" type="datetime1">
              <a:rPr lang="nb-NO" smtClean="0"/>
              <a:t>30.04.2021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028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4E02-8224-4472-BC38-400A9A2C6544}" type="datetime1">
              <a:rPr lang="nb-NO" smtClean="0"/>
              <a:t>30.04.2021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8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8A0C-31F8-4CCA-9BC2-4559178082DF}" type="datetime1">
              <a:rPr lang="nb-NO" smtClean="0"/>
              <a:t>30.04.2021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0274-0B4E-4D02-AB38-178C371AA6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80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AFF8-20D0-4736-927D-D980BC8468EE}" type="datetime1">
              <a:rPr lang="nb-NO" smtClean="0"/>
              <a:t>30.04.2021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7126" y="6318810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0274-0B4E-4D02-AB38-178C371AA6D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3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tt linje 20"/>
          <p:cNvCxnSpPr/>
          <p:nvPr/>
        </p:nvCxnSpPr>
        <p:spPr>
          <a:xfrm>
            <a:off x="4572000" y="394892"/>
            <a:ext cx="0" cy="627446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251520" y="476672"/>
            <a:ext cx="1512168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+mj-lt"/>
              </a:rPr>
              <a:t>Abiotisk</a:t>
            </a:r>
            <a:endParaRPr lang="nb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ktangel 40"/>
          <p:cNvSpPr/>
          <p:nvPr/>
        </p:nvSpPr>
        <p:spPr>
          <a:xfrm>
            <a:off x="4716016" y="476934"/>
            <a:ext cx="1220748" cy="36933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  <a:latin typeface="+mj-lt"/>
              </a:rPr>
              <a:t>Biotisk</a:t>
            </a:r>
            <a:endParaRPr lang="nb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43364" y="394892"/>
            <a:ext cx="8847940" cy="627446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899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-1"/>
          <a:stretch/>
        </p:blipFill>
        <p:spPr>
          <a:xfrm>
            <a:off x="6228184" y="2398165"/>
            <a:ext cx="2838246" cy="1942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4009" r="4268" b="2052"/>
          <a:stretch/>
        </p:blipFill>
        <p:spPr>
          <a:xfrm>
            <a:off x="24925" y="44624"/>
            <a:ext cx="2962899" cy="2029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2952328" cy="1968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"/>
          <a:stretch/>
        </p:blipFill>
        <p:spPr>
          <a:xfrm>
            <a:off x="3075520" y="30269"/>
            <a:ext cx="3080656" cy="2073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r="7927" b="15281"/>
          <a:stretch/>
        </p:blipFill>
        <p:spPr>
          <a:xfrm>
            <a:off x="107504" y="4725144"/>
            <a:ext cx="2883549" cy="20194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5481"/>
          <a:stretch/>
        </p:blipFill>
        <p:spPr>
          <a:xfrm>
            <a:off x="6208383" y="4725144"/>
            <a:ext cx="2921154" cy="19888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25144"/>
            <a:ext cx="2987824" cy="19939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r="4947"/>
          <a:stretch/>
        </p:blipFill>
        <p:spPr>
          <a:xfrm>
            <a:off x="107504" y="2348880"/>
            <a:ext cx="2908475" cy="1962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7"/>
          <a:stretch/>
        </p:blipFill>
        <p:spPr>
          <a:xfrm>
            <a:off x="6228184" y="44624"/>
            <a:ext cx="2801516" cy="20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/>
          <a:stretch/>
        </p:blipFill>
        <p:spPr>
          <a:xfrm>
            <a:off x="35387" y="44624"/>
            <a:ext cx="2831559" cy="2039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624"/>
            <a:ext cx="3023828" cy="2015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922471" cy="1872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834"/>
            <a:ext cx="3039022" cy="2026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" y="4725144"/>
            <a:ext cx="2987824" cy="1955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2844617" cy="1889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 b="4653"/>
          <a:stretch/>
        </p:blipFill>
        <p:spPr>
          <a:xfrm>
            <a:off x="3203848" y="4725144"/>
            <a:ext cx="2660621" cy="19306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/>
        </p:blipFill>
        <p:spPr>
          <a:xfrm>
            <a:off x="6084168" y="2420888"/>
            <a:ext cx="2880320" cy="1869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/>
          <a:stretch/>
        </p:blipFill>
        <p:spPr>
          <a:xfrm>
            <a:off x="6012160" y="4725144"/>
            <a:ext cx="3012216" cy="19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24995</TotalTime>
  <Words>3</Words>
  <Application>Microsoft Office PowerPoint</Application>
  <PresentationFormat>On-screen Show (4:3)</PresentationFormat>
  <Paragraphs>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Berit Reitan</cp:lastModifiedBy>
  <cp:revision>121</cp:revision>
  <cp:lastPrinted>2020-02-05T07:55:09Z</cp:lastPrinted>
  <dcterms:created xsi:type="dcterms:W3CDTF">2016-06-23T08:33:18Z</dcterms:created>
  <dcterms:modified xsi:type="dcterms:W3CDTF">2021-04-30T09:24:26Z</dcterms:modified>
</cp:coreProperties>
</file>