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0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0306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293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280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98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164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29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883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17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381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295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EB050E-02D3-4834-BA5A-205C10AFDA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9655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7C008-2BCB-4958-BACF-C998B9650F3D}" type="datetimeFigureOut">
              <a:rPr lang="nb-NO" smtClean="0"/>
              <a:t>30.01.2017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53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23612"/>
            <a:ext cx="7489277" cy="4812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4766568" y="1764292"/>
            <a:ext cx="215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smtClean="0"/>
              <a:t>funnet i meteoritten </a:t>
            </a:r>
            <a:endParaRPr lang="nn-NO" dirty="0"/>
          </a:p>
        </p:txBody>
      </p:sp>
      <p:sp>
        <p:nvSpPr>
          <p:cNvPr id="4" name="Rektangel 3"/>
          <p:cNvSpPr/>
          <p:nvPr/>
        </p:nvSpPr>
        <p:spPr>
          <a:xfrm>
            <a:off x="2729617" y="1763524"/>
            <a:ext cx="619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smtClean="0"/>
              <a:t>celle</a:t>
            </a:r>
            <a:endParaRPr lang="nn-NO" dirty="0"/>
          </a:p>
        </p:txBody>
      </p:sp>
      <p:sp>
        <p:nvSpPr>
          <p:cNvPr id="3" name="Rektangel 2"/>
          <p:cNvSpPr/>
          <p:nvPr/>
        </p:nvSpPr>
        <p:spPr>
          <a:xfrm>
            <a:off x="1115616" y="548680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800" b="1" dirty="0" smtClean="0"/>
              <a:t>Samanlikn funnet i meteoritten med celler.</a:t>
            </a:r>
          </a:p>
          <a:p>
            <a:pPr algn="ctr"/>
            <a:r>
              <a:rPr lang="nn-NO" sz="2800" b="1" dirty="0" smtClean="0"/>
              <a:t>Bruk eit venn-diagram.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278062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331640" y="2276536"/>
            <a:ext cx="63367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Forklar kvifor du trur at 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Kva er beviset ditt for det?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Korleis støttar beviset forklaringa di?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dirty="0" smtClean="0"/>
              <a:t>Korleis kan du bli enda sikrare?</a:t>
            </a:r>
            <a:endParaRPr lang="nn-NO" sz="2800" dirty="0"/>
          </a:p>
        </p:txBody>
      </p:sp>
      <p:sp>
        <p:nvSpPr>
          <p:cNvPr id="6" name="Rektangel 5"/>
          <p:cNvSpPr/>
          <p:nvPr/>
        </p:nvSpPr>
        <p:spPr>
          <a:xfrm>
            <a:off x="755576" y="908720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800" b="1" dirty="0" smtClean="0"/>
              <a:t>Konkluder om de meiner at funnet i meteoritten er spor av noko levande eller ikkje.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190277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" y="216024"/>
            <a:ext cx="9109020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ktangel 3"/>
          <p:cNvSpPr/>
          <p:nvPr/>
        </p:nvSpPr>
        <p:spPr>
          <a:xfrm>
            <a:off x="2411760" y="1988840"/>
            <a:ext cx="453650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2400" dirty="0" smtClean="0"/>
              <a:t>Leseoppdraget er å finne ut kva som er konklusjonen til forskarane.</a:t>
            </a:r>
            <a:endParaRPr lang="nn-NO" sz="2400" dirty="0"/>
          </a:p>
        </p:txBody>
      </p:sp>
      <p:sp>
        <p:nvSpPr>
          <p:cNvPr id="6" name="Rektangel 5"/>
          <p:cNvSpPr/>
          <p:nvPr/>
        </p:nvSpPr>
        <p:spPr>
          <a:xfrm>
            <a:off x="2411760" y="2958043"/>
            <a:ext cx="453650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2400" dirty="0" smtClean="0"/>
              <a:t>Strek under setningar som seier noko om kva forskarane fann ut.</a:t>
            </a:r>
            <a:endParaRPr lang="nn-NO" sz="2400" b="1" dirty="0"/>
          </a:p>
        </p:txBody>
      </p:sp>
      <p:sp>
        <p:nvSpPr>
          <p:cNvPr id="7" name="Rektangel 6"/>
          <p:cNvSpPr/>
          <p:nvPr/>
        </p:nvSpPr>
        <p:spPr>
          <a:xfrm>
            <a:off x="2411760" y="3933056"/>
            <a:ext cx="4536504" cy="193899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2400" dirty="0" smtClean="0"/>
              <a:t>Skriv ein kort oppsummerande tekst om meteorittfunnet som både har med deira eigen konklusjon og konklusjonen til forskarane.</a:t>
            </a:r>
            <a:endParaRPr lang="nn-NO" sz="2400" b="1" dirty="0"/>
          </a:p>
        </p:txBody>
      </p:sp>
    </p:spTree>
    <p:extLst>
      <p:ext uri="{BB962C8B-B14F-4D97-AF65-F5344CB8AC3E}">
        <p14:creationId xmlns:p14="http://schemas.microsoft.com/office/powerpoint/2010/main" val="192080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89</Words>
  <Application>Microsoft Office PowerPoint</Application>
  <PresentationFormat>Skjermfremvisning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Office-tema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9</cp:revision>
  <dcterms:created xsi:type="dcterms:W3CDTF">2016-11-14T13:25:36Z</dcterms:created>
  <dcterms:modified xsi:type="dcterms:W3CDTF">2017-01-30T11:19:20Z</dcterms:modified>
</cp:coreProperties>
</file>