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5" d="100"/>
          <a:sy n="115" d="100"/>
        </p:scale>
        <p:origin x="-804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C008-2BCB-4958-BACF-C998B9650F3D}" type="datetimeFigureOut">
              <a:rPr lang="nb-NO" smtClean="0"/>
              <a:t>30.01.2017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EB050E-02D3-4834-BA5A-205C10AFDA0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50306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C008-2BCB-4958-BACF-C998B9650F3D}" type="datetimeFigureOut">
              <a:rPr lang="nb-NO" smtClean="0"/>
              <a:t>30.01.2017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EB050E-02D3-4834-BA5A-205C10AFDA0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02932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C008-2BCB-4958-BACF-C998B9650F3D}" type="datetimeFigureOut">
              <a:rPr lang="nb-NO" smtClean="0"/>
              <a:t>30.01.2017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EB050E-02D3-4834-BA5A-205C10AFDA0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3280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C008-2BCB-4958-BACF-C998B9650F3D}" type="datetimeFigureOut">
              <a:rPr lang="nb-NO" smtClean="0"/>
              <a:t>30.01.2017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EB050E-02D3-4834-BA5A-205C10AFDA0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84980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C008-2BCB-4958-BACF-C998B9650F3D}" type="datetimeFigureOut">
              <a:rPr lang="nb-NO" smtClean="0"/>
              <a:t>30.01.2017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EB050E-02D3-4834-BA5A-205C10AFDA0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1641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C008-2BCB-4958-BACF-C998B9650F3D}" type="datetimeFigureOut">
              <a:rPr lang="nb-NO" smtClean="0"/>
              <a:t>30.01.2017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EB050E-02D3-4834-BA5A-205C10AFDA0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45295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C008-2BCB-4958-BACF-C998B9650F3D}" type="datetimeFigureOut">
              <a:rPr lang="nb-NO" smtClean="0"/>
              <a:t>30.01.2017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EB050E-02D3-4834-BA5A-205C10AFDA0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28837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C008-2BCB-4958-BACF-C998B9650F3D}" type="datetimeFigureOut">
              <a:rPr lang="nb-NO" smtClean="0"/>
              <a:t>30.01.2017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EB050E-02D3-4834-BA5A-205C10AFDA0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2179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C008-2BCB-4958-BACF-C998B9650F3D}" type="datetimeFigureOut">
              <a:rPr lang="nb-NO" smtClean="0"/>
              <a:t>30.01.2017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EB050E-02D3-4834-BA5A-205C10AFDA0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33818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C008-2BCB-4958-BACF-C998B9650F3D}" type="datetimeFigureOut">
              <a:rPr lang="nb-NO" smtClean="0"/>
              <a:t>30.01.2017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EB050E-02D3-4834-BA5A-205C10AFDA0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72953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C008-2BCB-4958-BACF-C998B9650F3D}" type="datetimeFigureOut">
              <a:rPr lang="nb-NO" smtClean="0"/>
              <a:t>30.01.2017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EB050E-02D3-4834-BA5A-205C10AFDA0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7965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7C008-2BCB-4958-BACF-C998B9650F3D}" type="datetimeFigureOut">
              <a:rPr lang="nb-NO" smtClean="0"/>
              <a:t>30.01.2017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 userDrawn="1"/>
        </p:nvSpPr>
        <p:spPr>
          <a:xfrm>
            <a:off x="8605690" y="6291426"/>
            <a:ext cx="543386" cy="566574"/>
          </a:xfrm>
          <a:custGeom>
            <a:avLst/>
            <a:gdLst>
              <a:gd name="connsiteX0" fmla="*/ 0 w 725666"/>
              <a:gd name="connsiteY0" fmla="*/ 758231 h 758231"/>
              <a:gd name="connsiteX1" fmla="*/ 0 w 725666"/>
              <a:gd name="connsiteY1" fmla="*/ 0 h 758231"/>
              <a:gd name="connsiteX2" fmla="*/ 725666 w 725666"/>
              <a:gd name="connsiteY2" fmla="*/ 758231 h 758231"/>
              <a:gd name="connsiteX3" fmla="*/ 0 w 725666"/>
              <a:gd name="connsiteY3" fmla="*/ 758231 h 758231"/>
              <a:gd name="connsiteX0" fmla="*/ 0 w 726393"/>
              <a:gd name="connsiteY0" fmla="*/ 766777 h 766777"/>
              <a:gd name="connsiteX1" fmla="*/ 726393 w 726393"/>
              <a:gd name="connsiteY1" fmla="*/ 0 h 766777"/>
              <a:gd name="connsiteX2" fmla="*/ 725666 w 726393"/>
              <a:gd name="connsiteY2" fmla="*/ 766777 h 766777"/>
              <a:gd name="connsiteX3" fmla="*/ 0 w 726393"/>
              <a:gd name="connsiteY3" fmla="*/ 766777 h 766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6393" h="766777">
                <a:moveTo>
                  <a:pt x="0" y="766777"/>
                </a:moveTo>
                <a:lnTo>
                  <a:pt x="726393" y="0"/>
                </a:lnTo>
                <a:cubicBezTo>
                  <a:pt x="726151" y="255592"/>
                  <a:pt x="725908" y="511185"/>
                  <a:pt x="725666" y="766777"/>
                </a:cubicBezTo>
                <a:lnTo>
                  <a:pt x="0" y="766777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none"/>
        </p:style>
        <p:txBody>
          <a:bodyPr vert="horz" lIns="91440" tIns="45720" rIns="91440" bIns="45720" rtlCol="0" anchor="b"/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2B830274-0B4E-4D02-AB38-178C371AA6D7}" type="slidenum">
              <a:rPr lang="nb-NO" smtClean="0">
                <a:solidFill>
                  <a:schemeClr val="bg1">
                    <a:lumMod val="65000"/>
                  </a:schemeClr>
                </a:solidFill>
              </a:rPr>
              <a:pPr algn="r"/>
              <a:t>‹#›</a:t>
            </a:fld>
            <a:endParaRPr lang="nb-NO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537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923612"/>
            <a:ext cx="7489277" cy="48126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ktangel 1"/>
          <p:cNvSpPr/>
          <p:nvPr/>
        </p:nvSpPr>
        <p:spPr>
          <a:xfrm>
            <a:off x="4766568" y="1764292"/>
            <a:ext cx="21520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n-NO" dirty="0" smtClean="0"/>
              <a:t>funnet i meteoritten </a:t>
            </a:r>
            <a:endParaRPr lang="nn-NO" dirty="0"/>
          </a:p>
        </p:txBody>
      </p:sp>
      <p:sp>
        <p:nvSpPr>
          <p:cNvPr id="4" name="Rektangel 3"/>
          <p:cNvSpPr/>
          <p:nvPr/>
        </p:nvSpPr>
        <p:spPr>
          <a:xfrm>
            <a:off x="2729617" y="1763524"/>
            <a:ext cx="6190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n-NO" dirty="0" smtClean="0"/>
              <a:t>celle</a:t>
            </a:r>
            <a:endParaRPr lang="nn-NO" dirty="0"/>
          </a:p>
        </p:txBody>
      </p:sp>
      <p:sp>
        <p:nvSpPr>
          <p:cNvPr id="3" name="Rektangel 2"/>
          <p:cNvSpPr/>
          <p:nvPr/>
        </p:nvSpPr>
        <p:spPr>
          <a:xfrm>
            <a:off x="1115616" y="548680"/>
            <a:ext cx="73448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n-NO" sz="2800" b="1" dirty="0" smtClean="0"/>
              <a:t>Samanlikn funnet i meteoritten med celler.</a:t>
            </a:r>
          </a:p>
          <a:p>
            <a:pPr algn="ctr"/>
            <a:r>
              <a:rPr lang="nn-NO" sz="2800" b="1" dirty="0" smtClean="0"/>
              <a:t>Bruk eit venn-diagram.</a:t>
            </a:r>
            <a:endParaRPr lang="nn-NO" sz="2800" b="1" dirty="0"/>
          </a:p>
        </p:txBody>
      </p:sp>
    </p:spTree>
    <p:extLst>
      <p:ext uri="{BB962C8B-B14F-4D97-AF65-F5344CB8AC3E}">
        <p14:creationId xmlns:p14="http://schemas.microsoft.com/office/powerpoint/2010/main" val="278062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1331640" y="2276536"/>
            <a:ext cx="63367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n-NO" sz="2800" dirty="0" smtClean="0"/>
              <a:t>Forklar kvifor du trur at ...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n-NO" sz="2800" dirty="0" smtClean="0"/>
              <a:t>Kva er beviset ditt for det?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n-NO" sz="2800" dirty="0" smtClean="0"/>
              <a:t>Korleis støttar beviset forklaringa di?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n-NO" sz="2800" dirty="0" smtClean="0"/>
              <a:t>Korleis kan du bli enda sikrare?</a:t>
            </a:r>
            <a:endParaRPr lang="nn-NO" sz="2800" dirty="0"/>
          </a:p>
        </p:txBody>
      </p:sp>
      <p:sp>
        <p:nvSpPr>
          <p:cNvPr id="6" name="Rektangel 5"/>
          <p:cNvSpPr/>
          <p:nvPr/>
        </p:nvSpPr>
        <p:spPr>
          <a:xfrm>
            <a:off x="755576" y="908720"/>
            <a:ext cx="76328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sz="2800" b="1" dirty="0" smtClean="0"/>
              <a:t>Konkluder om de meiner at funnet i meteoritten er spor av noko levande eller ikkje.</a:t>
            </a:r>
            <a:endParaRPr lang="nn-NO" sz="2800" b="1" dirty="0"/>
          </a:p>
        </p:txBody>
      </p:sp>
    </p:spTree>
    <p:extLst>
      <p:ext uri="{BB962C8B-B14F-4D97-AF65-F5344CB8AC3E}">
        <p14:creationId xmlns:p14="http://schemas.microsoft.com/office/powerpoint/2010/main" val="190277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68" y="216024"/>
            <a:ext cx="9109020" cy="5877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ktangel 3"/>
          <p:cNvSpPr/>
          <p:nvPr/>
        </p:nvSpPr>
        <p:spPr>
          <a:xfrm>
            <a:off x="2411760" y="1988840"/>
            <a:ext cx="4536504" cy="83099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nn-NO" sz="2400" dirty="0" smtClean="0"/>
              <a:t>Leseoppdraget er å finne ut kva som er konklusjonen til forskarane.</a:t>
            </a:r>
            <a:endParaRPr lang="nn-NO" sz="2400" dirty="0"/>
          </a:p>
        </p:txBody>
      </p:sp>
      <p:sp>
        <p:nvSpPr>
          <p:cNvPr id="6" name="Rektangel 5"/>
          <p:cNvSpPr/>
          <p:nvPr/>
        </p:nvSpPr>
        <p:spPr>
          <a:xfrm>
            <a:off x="2411760" y="2958043"/>
            <a:ext cx="4536504" cy="83099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nn-NO" sz="2400" dirty="0" smtClean="0"/>
              <a:t>Strek under setningar som seier noko om kva forskarane fann ut.</a:t>
            </a:r>
            <a:endParaRPr lang="nn-NO" sz="2400" b="1" dirty="0"/>
          </a:p>
        </p:txBody>
      </p:sp>
      <p:sp>
        <p:nvSpPr>
          <p:cNvPr id="7" name="Rektangel 6"/>
          <p:cNvSpPr/>
          <p:nvPr/>
        </p:nvSpPr>
        <p:spPr>
          <a:xfrm>
            <a:off x="2411760" y="3933056"/>
            <a:ext cx="4536504" cy="193899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nn-NO" sz="2400" dirty="0" smtClean="0"/>
              <a:t>Skriv ein kort oppsummerande tekst om meteorittfunnet som både har med deira eigen konklusjon og konklusjonen til forskarane.</a:t>
            </a:r>
            <a:endParaRPr lang="nn-NO" sz="2400" b="1" dirty="0"/>
          </a:p>
        </p:txBody>
      </p:sp>
    </p:spTree>
    <p:extLst>
      <p:ext uri="{BB962C8B-B14F-4D97-AF65-F5344CB8AC3E}">
        <p14:creationId xmlns:p14="http://schemas.microsoft.com/office/powerpoint/2010/main" val="1920807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89</Words>
  <Application>Microsoft Office PowerPoint</Application>
  <PresentationFormat>Skjermfremvisning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4" baseType="lpstr">
      <vt:lpstr>Office-tema</vt:lpstr>
      <vt:lpstr>PowerPoint-presentasjon</vt:lpstr>
      <vt:lpstr>PowerPoint-presentasjon</vt:lpstr>
      <vt:lpstr>PowerPoint-presentasjon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Øystein Sørborg</dc:creator>
  <cp:lastModifiedBy>Øystein Sørborg</cp:lastModifiedBy>
  <cp:revision>9</cp:revision>
  <dcterms:created xsi:type="dcterms:W3CDTF">2016-11-14T13:25:36Z</dcterms:created>
  <dcterms:modified xsi:type="dcterms:W3CDTF">2017-01-30T11:19:20Z</dcterms:modified>
</cp:coreProperties>
</file>