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770" r:id="rId3"/>
    <p:sldId id="771" r:id="rId4"/>
    <p:sldId id="762" r:id="rId5"/>
    <p:sldId id="761" r:id="rId6"/>
    <p:sldId id="758" r:id="rId7"/>
    <p:sldId id="773" r:id="rId8"/>
    <p:sldId id="772" r:id="rId9"/>
    <p:sldId id="769" r:id="rId10"/>
    <p:sldId id="768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2D76F7-B8BD-2AF6-9AD4-E08EE162E24E}" name="Kristine Dalen" initials="KD" userId="S::Kristine.Dalen@mia.no::627d24b2-1e87-409e-874d-bcbbd1dbb1f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DF6D"/>
    <a:srgbClr val="70D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613999-E96B-4392-9791-7BD21E4247B6}" v="150" dt="2026-03-24T20:22:42.7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91" d="100"/>
          <a:sy n="91" d="100"/>
        </p:scale>
        <p:origin x="90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Øystein Sørborg" userId="39616bf6-0567-4e85-bbad-c9e729b6e6cd" providerId="ADAL" clId="{D1A6D1D3-57CB-4F7C-B469-0B506200EAA4}"/>
    <pc:docChg chg="undo custSel modSld">
      <pc:chgData name="Øystein Sørborg" userId="39616bf6-0567-4e85-bbad-c9e729b6e6cd" providerId="ADAL" clId="{D1A6D1D3-57CB-4F7C-B469-0B506200EAA4}" dt="2026-03-24T20:22:55.961" v="238" actId="20577"/>
      <pc:docMkLst>
        <pc:docMk/>
      </pc:docMkLst>
      <pc:sldChg chg="modSp mod">
        <pc:chgData name="Øystein Sørborg" userId="39616bf6-0567-4e85-bbad-c9e729b6e6cd" providerId="ADAL" clId="{D1A6D1D3-57CB-4F7C-B469-0B506200EAA4}" dt="2026-03-24T12:29:35.727" v="6" actId="790"/>
        <pc:sldMkLst>
          <pc:docMk/>
          <pc:sldMk cId="1761036279" sldId="256"/>
        </pc:sldMkLst>
        <pc:spChg chg="mod">
          <ac:chgData name="Øystein Sørborg" userId="39616bf6-0567-4e85-bbad-c9e729b6e6cd" providerId="ADAL" clId="{D1A6D1D3-57CB-4F7C-B469-0B506200EAA4}" dt="2026-03-24T12:29:35.727" v="6" actId="790"/>
          <ac:spMkLst>
            <pc:docMk/>
            <pc:sldMk cId="1761036279" sldId="256"/>
            <ac:spMk id="2" creationId="{00A3F3D2-B6A5-2F2E-3BCB-B85AB8F81643}"/>
          </ac:spMkLst>
        </pc:spChg>
        <pc:spChg chg="mod">
          <ac:chgData name="Øystein Sørborg" userId="39616bf6-0567-4e85-bbad-c9e729b6e6cd" providerId="ADAL" clId="{D1A6D1D3-57CB-4F7C-B469-0B506200EAA4}" dt="2026-03-24T12:29:35.727" v="6" actId="790"/>
          <ac:spMkLst>
            <pc:docMk/>
            <pc:sldMk cId="1761036279" sldId="256"/>
            <ac:spMk id="9" creationId="{C1DD1A8A-57D5-4A81-AD04-532B043C5611}"/>
          </ac:spMkLst>
        </pc:spChg>
        <pc:spChg chg="mod">
          <ac:chgData name="Øystein Sørborg" userId="39616bf6-0567-4e85-bbad-c9e729b6e6cd" providerId="ADAL" clId="{D1A6D1D3-57CB-4F7C-B469-0B506200EAA4}" dt="2026-03-24T12:29:35.727" v="6" actId="790"/>
          <ac:spMkLst>
            <pc:docMk/>
            <pc:sldMk cId="1761036279" sldId="256"/>
            <ac:spMk id="11" creationId="{007891EC-4501-44ED-A8C8-B11B6DB767AB}"/>
          </ac:spMkLst>
        </pc:spChg>
      </pc:sldChg>
      <pc:sldChg chg="modSp mod modAnim">
        <pc:chgData name="Øystein Sørborg" userId="39616bf6-0567-4e85-bbad-c9e729b6e6cd" providerId="ADAL" clId="{D1A6D1D3-57CB-4F7C-B469-0B506200EAA4}" dt="2026-03-24T12:34:46.107" v="91" actId="20577"/>
        <pc:sldMkLst>
          <pc:docMk/>
          <pc:sldMk cId="1031828925" sldId="758"/>
        </pc:sldMkLst>
        <pc:spChg chg="mod">
          <ac:chgData name="Øystein Sørborg" userId="39616bf6-0567-4e85-bbad-c9e729b6e6cd" providerId="ADAL" clId="{D1A6D1D3-57CB-4F7C-B469-0B506200EAA4}" dt="2026-03-24T12:31:59.873" v="25"/>
          <ac:spMkLst>
            <pc:docMk/>
            <pc:sldMk cId="1031828925" sldId="758"/>
            <ac:spMk id="2" creationId="{B254B19F-9210-E100-B508-96EE472D1507}"/>
          </ac:spMkLst>
        </pc:spChg>
        <pc:spChg chg="mod">
          <ac:chgData name="Øystein Sørborg" userId="39616bf6-0567-4e85-bbad-c9e729b6e6cd" providerId="ADAL" clId="{D1A6D1D3-57CB-4F7C-B469-0B506200EAA4}" dt="2026-03-24T12:34:46.107" v="91" actId="20577"/>
          <ac:spMkLst>
            <pc:docMk/>
            <pc:sldMk cId="1031828925" sldId="758"/>
            <ac:spMk id="3" creationId="{5FE3A7A3-B884-852C-958E-B8DD5569AE20}"/>
          </ac:spMkLst>
        </pc:spChg>
        <pc:spChg chg="mod">
          <ac:chgData name="Øystein Sørborg" userId="39616bf6-0567-4e85-bbad-c9e729b6e6cd" providerId="ADAL" clId="{D1A6D1D3-57CB-4F7C-B469-0B506200EAA4}" dt="2026-03-24T12:33:05.535" v="53" actId="20577"/>
          <ac:spMkLst>
            <pc:docMk/>
            <pc:sldMk cId="1031828925" sldId="758"/>
            <ac:spMk id="5" creationId="{AF05921D-052F-2434-6DED-18077936CB96}"/>
          </ac:spMkLst>
        </pc:spChg>
        <pc:spChg chg="mod">
          <ac:chgData name="Øystein Sørborg" userId="39616bf6-0567-4e85-bbad-c9e729b6e6cd" providerId="ADAL" clId="{D1A6D1D3-57CB-4F7C-B469-0B506200EAA4}" dt="2026-03-24T12:32:22.245" v="30"/>
          <ac:spMkLst>
            <pc:docMk/>
            <pc:sldMk cId="1031828925" sldId="758"/>
            <ac:spMk id="6" creationId="{E486FA2F-CFB9-77F2-8DB9-68DA0C7D524F}"/>
          </ac:spMkLst>
        </pc:spChg>
      </pc:sldChg>
      <pc:sldChg chg="modSp mod">
        <pc:chgData name="Øystein Sørborg" userId="39616bf6-0567-4e85-bbad-c9e729b6e6cd" providerId="ADAL" clId="{D1A6D1D3-57CB-4F7C-B469-0B506200EAA4}" dt="2026-03-24T12:31:48.961" v="24"/>
        <pc:sldMkLst>
          <pc:docMk/>
          <pc:sldMk cId="2377378095" sldId="761"/>
        </pc:sldMkLst>
        <pc:spChg chg="mod">
          <ac:chgData name="Øystein Sørborg" userId="39616bf6-0567-4e85-bbad-c9e729b6e6cd" providerId="ADAL" clId="{D1A6D1D3-57CB-4F7C-B469-0B506200EAA4}" dt="2026-03-24T12:31:42.897" v="23"/>
          <ac:spMkLst>
            <pc:docMk/>
            <pc:sldMk cId="2377378095" sldId="761"/>
            <ac:spMk id="2" creationId="{82089066-2FE8-B5ED-BE7A-098344264994}"/>
          </ac:spMkLst>
        </pc:spChg>
        <pc:spChg chg="mod">
          <ac:chgData name="Øystein Sørborg" userId="39616bf6-0567-4e85-bbad-c9e729b6e6cd" providerId="ADAL" clId="{D1A6D1D3-57CB-4F7C-B469-0B506200EAA4}" dt="2026-03-24T12:31:48.961" v="24"/>
          <ac:spMkLst>
            <pc:docMk/>
            <pc:sldMk cId="2377378095" sldId="761"/>
            <ac:spMk id="6" creationId="{7E1E4F60-FF72-2F5A-1C97-BEB41DBCD0A8}"/>
          </ac:spMkLst>
        </pc:spChg>
        <pc:spChg chg="mod">
          <ac:chgData name="Øystein Sørborg" userId="39616bf6-0567-4e85-bbad-c9e729b6e6cd" providerId="ADAL" clId="{D1A6D1D3-57CB-4F7C-B469-0B506200EAA4}" dt="2026-03-24T12:30:03.591" v="10" actId="790"/>
          <ac:spMkLst>
            <pc:docMk/>
            <pc:sldMk cId="2377378095" sldId="761"/>
            <ac:spMk id="18" creationId="{C0763A76-9F1C-4FC5-82B7-DD475DA461B2}"/>
          </ac:spMkLst>
        </pc:spChg>
        <pc:spChg chg="mod">
          <ac:chgData name="Øystein Sørborg" userId="39616bf6-0567-4e85-bbad-c9e729b6e6cd" providerId="ADAL" clId="{D1A6D1D3-57CB-4F7C-B469-0B506200EAA4}" dt="2026-03-24T12:30:03.591" v="10" actId="790"/>
          <ac:spMkLst>
            <pc:docMk/>
            <pc:sldMk cId="2377378095" sldId="761"/>
            <ac:spMk id="19" creationId="{E81BF4F6-F2CF-4984-9D14-D6966D92F99F}"/>
          </ac:spMkLst>
        </pc:spChg>
      </pc:sldChg>
      <pc:sldChg chg="modSp mod modNotesTx">
        <pc:chgData name="Øystein Sørborg" userId="39616bf6-0567-4e85-bbad-c9e729b6e6cd" providerId="ADAL" clId="{D1A6D1D3-57CB-4F7C-B469-0B506200EAA4}" dt="2026-03-24T13:19:50.923" v="218" actId="20577"/>
        <pc:sldMkLst>
          <pc:docMk/>
          <pc:sldMk cId="224182490" sldId="762"/>
        </pc:sldMkLst>
        <pc:spChg chg="mod">
          <ac:chgData name="Øystein Sørborg" userId="39616bf6-0567-4e85-bbad-c9e729b6e6cd" providerId="ADAL" clId="{D1A6D1D3-57CB-4F7C-B469-0B506200EAA4}" dt="2026-03-24T13:06:44.305" v="215" actId="6549"/>
          <ac:spMkLst>
            <pc:docMk/>
            <pc:sldMk cId="224182490" sldId="762"/>
            <ac:spMk id="2" creationId="{E2844429-8B7B-15A4-7FF6-A2CA4641C6DA}"/>
          </ac:spMkLst>
        </pc:spChg>
        <pc:spChg chg="mod">
          <ac:chgData name="Øystein Sørborg" userId="39616bf6-0567-4e85-bbad-c9e729b6e6cd" providerId="ADAL" clId="{D1A6D1D3-57CB-4F7C-B469-0B506200EAA4}" dt="2026-03-24T12:31:31.691" v="22" actId="6549"/>
          <ac:spMkLst>
            <pc:docMk/>
            <pc:sldMk cId="224182490" sldId="762"/>
            <ac:spMk id="3" creationId="{4ED60975-E6EE-6F8C-BA32-30764D13BB78}"/>
          </ac:spMkLst>
        </pc:spChg>
        <pc:picChg chg="mod">
          <ac:chgData name="Øystein Sørborg" userId="39616bf6-0567-4e85-bbad-c9e729b6e6cd" providerId="ADAL" clId="{D1A6D1D3-57CB-4F7C-B469-0B506200EAA4}" dt="2026-03-24T13:19:43.837" v="216"/>
          <ac:picMkLst>
            <pc:docMk/>
            <pc:sldMk cId="224182490" sldId="762"/>
            <ac:picMk id="7" creationId="{51A76865-4E97-0544-D88D-12A096451576}"/>
          </ac:picMkLst>
        </pc:picChg>
      </pc:sldChg>
      <pc:sldChg chg="modSp mod modAnim">
        <pc:chgData name="Øystein Sørborg" userId="39616bf6-0567-4e85-bbad-c9e729b6e6cd" providerId="ADAL" clId="{D1A6D1D3-57CB-4F7C-B469-0B506200EAA4}" dt="2026-03-24T13:59:22.746" v="222" actId="20577"/>
        <pc:sldMkLst>
          <pc:docMk/>
          <pc:sldMk cId="1545409956" sldId="768"/>
        </pc:sldMkLst>
        <pc:spChg chg="mod">
          <ac:chgData name="Øystein Sørborg" userId="39616bf6-0567-4e85-bbad-c9e729b6e6cd" providerId="ADAL" clId="{D1A6D1D3-57CB-4F7C-B469-0B506200EAA4}" dt="2026-03-24T12:40:51.891" v="210" actId="20577"/>
          <ac:spMkLst>
            <pc:docMk/>
            <pc:sldMk cId="1545409956" sldId="768"/>
            <ac:spMk id="3" creationId="{F9F19F75-D8DA-199B-F13D-0B27CEB0B3F0}"/>
          </ac:spMkLst>
        </pc:spChg>
        <pc:spChg chg="mod">
          <ac:chgData name="Øystein Sørborg" userId="39616bf6-0567-4e85-bbad-c9e729b6e6cd" providerId="ADAL" clId="{D1A6D1D3-57CB-4F7C-B469-0B506200EAA4}" dt="2026-03-24T12:30:40.560" v="15" actId="790"/>
          <ac:spMkLst>
            <pc:docMk/>
            <pc:sldMk cId="1545409956" sldId="768"/>
            <ac:spMk id="4" creationId="{0F3FF6BE-5EA9-B978-777D-71885274E0A8}"/>
          </ac:spMkLst>
        </pc:spChg>
        <pc:spChg chg="mod">
          <ac:chgData name="Øystein Sørborg" userId="39616bf6-0567-4e85-bbad-c9e729b6e6cd" providerId="ADAL" clId="{D1A6D1D3-57CB-4F7C-B469-0B506200EAA4}" dt="2026-03-24T12:39:52.257" v="201"/>
          <ac:spMkLst>
            <pc:docMk/>
            <pc:sldMk cId="1545409956" sldId="768"/>
            <ac:spMk id="6" creationId="{9C2CCCC8-C8C1-557D-68F0-4A13684C3546}"/>
          </ac:spMkLst>
        </pc:spChg>
        <pc:spChg chg="mod">
          <ac:chgData name="Øystein Sørborg" userId="39616bf6-0567-4e85-bbad-c9e729b6e6cd" providerId="ADAL" clId="{D1A6D1D3-57CB-4F7C-B469-0B506200EAA4}" dt="2026-03-24T12:30:40.560" v="15" actId="790"/>
          <ac:spMkLst>
            <pc:docMk/>
            <pc:sldMk cId="1545409956" sldId="768"/>
            <ac:spMk id="7" creationId="{42A4FC2C-047E-45A5-965D-8E1E3BF09BC6}"/>
          </ac:spMkLst>
        </pc:spChg>
        <pc:spChg chg="mod">
          <ac:chgData name="Øystein Sørborg" userId="39616bf6-0567-4e85-bbad-c9e729b6e6cd" providerId="ADAL" clId="{D1A6D1D3-57CB-4F7C-B469-0B506200EAA4}" dt="2026-03-24T12:40:48.017" v="209"/>
          <ac:spMkLst>
            <pc:docMk/>
            <pc:sldMk cId="1545409956" sldId="768"/>
            <ac:spMk id="8" creationId="{12563166-DC20-4177-015E-E4860736087C}"/>
          </ac:spMkLst>
        </pc:spChg>
        <pc:spChg chg="mod">
          <ac:chgData name="Øystein Sørborg" userId="39616bf6-0567-4e85-bbad-c9e729b6e6cd" providerId="ADAL" clId="{D1A6D1D3-57CB-4F7C-B469-0B506200EAA4}" dt="2026-03-24T13:59:22.746" v="222" actId="20577"/>
          <ac:spMkLst>
            <pc:docMk/>
            <pc:sldMk cId="1545409956" sldId="768"/>
            <ac:spMk id="9" creationId="{EF0467BF-C491-12F6-C67B-76BA39363E42}"/>
          </ac:spMkLst>
        </pc:spChg>
        <pc:spChg chg="mod">
          <ac:chgData name="Øystein Sørborg" userId="39616bf6-0567-4e85-bbad-c9e729b6e6cd" providerId="ADAL" clId="{D1A6D1D3-57CB-4F7C-B469-0B506200EAA4}" dt="2026-03-24T12:40:38.099" v="206"/>
          <ac:spMkLst>
            <pc:docMk/>
            <pc:sldMk cId="1545409956" sldId="768"/>
            <ac:spMk id="12" creationId="{F58A7191-B46A-C899-02CA-13C8672A1317}"/>
          </ac:spMkLst>
        </pc:spChg>
      </pc:sldChg>
      <pc:sldChg chg="modSp mod">
        <pc:chgData name="Øystein Sørborg" userId="39616bf6-0567-4e85-bbad-c9e729b6e6cd" providerId="ADAL" clId="{D1A6D1D3-57CB-4F7C-B469-0B506200EAA4}" dt="2026-03-24T12:39:35.750" v="196" actId="732"/>
        <pc:sldMkLst>
          <pc:docMk/>
          <pc:sldMk cId="859699308" sldId="769"/>
        </pc:sldMkLst>
        <pc:spChg chg="mod">
          <ac:chgData name="Øystein Sørborg" userId="39616bf6-0567-4e85-bbad-c9e729b6e6cd" providerId="ADAL" clId="{D1A6D1D3-57CB-4F7C-B469-0B506200EAA4}" dt="2026-03-24T12:39:21.958" v="194"/>
          <ac:spMkLst>
            <pc:docMk/>
            <pc:sldMk cId="859699308" sldId="769"/>
            <ac:spMk id="7" creationId="{CF33A6C9-8F5C-1EF2-A968-73F716555577}"/>
          </ac:spMkLst>
        </pc:spChg>
        <pc:spChg chg="mod">
          <ac:chgData name="Øystein Sørborg" userId="39616bf6-0567-4e85-bbad-c9e729b6e6cd" providerId="ADAL" clId="{D1A6D1D3-57CB-4F7C-B469-0B506200EAA4}" dt="2026-03-24T12:30:32.141" v="14" actId="790"/>
          <ac:spMkLst>
            <pc:docMk/>
            <pc:sldMk cId="859699308" sldId="769"/>
            <ac:spMk id="25" creationId="{C1DD1A8A-57D5-4A81-AD04-532B043C5611}"/>
          </ac:spMkLst>
        </pc:spChg>
        <pc:spChg chg="mod">
          <ac:chgData name="Øystein Sørborg" userId="39616bf6-0567-4e85-bbad-c9e729b6e6cd" providerId="ADAL" clId="{D1A6D1D3-57CB-4F7C-B469-0B506200EAA4}" dt="2026-03-24T12:30:32.141" v="14" actId="790"/>
          <ac:spMkLst>
            <pc:docMk/>
            <pc:sldMk cId="859699308" sldId="769"/>
            <ac:spMk id="27" creationId="{007891EC-4501-44ED-A8C8-B11B6DB767AB}"/>
          </ac:spMkLst>
        </pc:spChg>
        <pc:picChg chg="mod modCrop">
          <ac:chgData name="Øystein Sørborg" userId="39616bf6-0567-4e85-bbad-c9e729b6e6cd" providerId="ADAL" clId="{D1A6D1D3-57CB-4F7C-B469-0B506200EAA4}" dt="2026-03-24T12:39:35.750" v="196" actId="732"/>
          <ac:picMkLst>
            <pc:docMk/>
            <pc:sldMk cId="859699308" sldId="769"/>
            <ac:picMk id="9" creationId="{D90680D3-9D6A-BB33-220B-E49D77F13CB6}"/>
          </ac:picMkLst>
        </pc:picChg>
      </pc:sldChg>
      <pc:sldChg chg="modSp mod">
        <pc:chgData name="Øystein Sørborg" userId="39616bf6-0567-4e85-bbad-c9e729b6e6cd" providerId="ADAL" clId="{D1A6D1D3-57CB-4F7C-B469-0B506200EAA4}" dt="2026-03-24T12:29:42.224" v="7" actId="790"/>
        <pc:sldMkLst>
          <pc:docMk/>
          <pc:sldMk cId="1141692924" sldId="770"/>
        </pc:sldMkLst>
        <pc:spChg chg="mod">
          <ac:chgData name="Øystein Sørborg" userId="39616bf6-0567-4e85-bbad-c9e729b6e6cd" providerId="ADAL" clId="{D1A6D1D3-57CB-4F7C-B469-0B506200EAA4}" dt="2026-03-24T12:29:42.224" v="7" actId="790"/>
          <ac:spMkLst>
            <pc:docMk/>
            <pc:sldMk cId="1141692924" sldId="770"/>
            <ac:spMk id="2" creationId="{D8FC4015-ACE1-859E-452E-B6273F6E9342}"/>
          </ac:spMkLst>
        </pc:spChg>
        <pc:spChg chg="mod">
          <ac:chgData name="Øystein Sørborg" userId="39616bf6-0567-4e85-bbad-c9e729b6e6cd" providerId="ADAL" clId="{D1A6D1D3-57CB-4F7C-B469-0B506200EAA4}" dt="2026-03-24T12:29:42.224" v="7" actId="790"/>
          <ac:spMkLst>
            <pc:docMk/>
            <pc:sldMk cId="1141692924" sldId="770"/>
            <ac:spMk id="9" creationId="{6D34CA1B-0C80-2E53-4740-B36171B869ED}"/>
          </ac:spMkLst>
        </pc:spChg>
        <pc:spChg chg="mod">
          <ac:chgData name="Øystein Sørborg" userId="39616bf6-0567-4e85-bbad-c9e729b6e6cd" providerId="ADAL" clId="{D1A6D1D3-57CB-4F7C-B469-0B506200EAA4}" dt="2026-03-24T12:29:42.224" v="7" actId="790"/>
          <ac:spMkLst>
            <pc:docMk/>
            <pc:sldMk cId="1141692924" sldId="770"/>
            <ac:spMk id="10" creationId="{4FECCEEA-7C80-B7DF-D19C-9B0555AE0D0B}"/>
          </ac:spMkLst>
        </pc:spChg>
        <pc:spChg chg="mod">
          <ac:chgData name="Øystein Sørborg" userId="39616bf6-0567-4e85-bbad-c9e729b6e6cd" providerId="ADAL" clId="{D1A6D1D3-57CB-4F7C-B469-0B506200EAA4}" dt="2026-03-24T12:29:42.224" v="7" actId="790"/>
          <ac:spMkLst>
            <pc:docMk/>
            <pc:sldMk cId="1141692924" sldId="770"/>
            <ac:spMk id="11" creationId="{EC0FC6D7-4FE3-79DC-CF75-34AF5C1F1E93}"/>
          </ac:spMkLst>
        </pc:spChg>
      </pc:sldChg>
      <pc:sldChg chg="modSp mod">
        <pc:chgData name="Øystein Sørborg" userId="39616bf6-0567-4e85-bbad-c9e729b6e6cd" providerId="ADAL" clId="{D1A6D1D3-57CB-4F7C-B469-0B506200EAA4}" dt="2026-03-24T12:31:06.466" v="16"/>
        <pc:sldMkLst>
          <pc:docMk/>
          <pc:sldMk cId="2148512633" sldId="771"/>
        </pc:sldMkLst>
        <pc:spChg chg="mod">
          <ac:chgData name="Øystein Sørborg" userId="39616bf6-0567-4e85-bbad-c9e729b6e6cd" providerId="ADAL" clId="{D1A6D1D3-57CB-4F7C-B469-0B506200EAA4}" dt="2026-03-24T12:31:06.466" v="16"/>
          <ac:spMkLst>
            <pc:docMk/>
            <pc:sldMk cId="2148512633" sldId="771"/>
            <ac:spMk id="3" creationId="{7D61DAD4-5EE8-6E3A-69F9-13FD991C8B46}"/>
          </ac:spMkLst>
        </pc:spChg>
        <pc:spChg chg="mod">
          <ac:chgData name="Øystein Sørborg" userId="39616bf6-0567-4e85-bbad-c9e729b6e6cd" providerId="ADAL" clId="{D1A6D1D3-57CB-4F7C-B469-0B506200EAA4}" dt="2026-03-24T12:29:50.045" v="8" actId="790"/>
          <ac:spMkLst>
            <pc:docMk/>
            <pc:sldMk cId="2148512633" sldId="771"/>
            <ac:spMk id="6" creationId="{B7AA48C2-CF53-4DA0-0E0F-F418716DBFED}"/>
          </ac:spMkLst>
        </pc:spChg>
        <pc:spChg chg="mod">
          <ac:chgData name="Øystein Sørborg" userId="39616bf6-0567-4e85-bbad-c9e729b6e6cd" providerId="ADAL" clId="{D1A6D1D3-57CB-4F7C-B469-0B506200EAA4}" dt="2026-03-24T12:29:50.045" v="8" actId="790"/>
          <ac:spMkLst>
            <pc:docMk/>
            <pc:sldMk cId="2148512633" sldId="771"/>
            <ac:spMk id="10" creationId="{DF01CFEE-B036-43C6-B11E-F7554E7AE8F4}"/>
          </ac:spMkLst>
        </pc:spChg>
        <pc:spChg chg="mod">
          <ac:chgData name="Øystein Sørborg" userId="39616bf6-0567-4e85-bbad-c9e729b6e6cd" providerId="ADAL" clId="{D1A6D1D3-57CB-4F7C-B469-0B506200EAA4}" dt="2026-03-24T12:29:50.045" v="8" actId="790"/>
          <ac:spMkLst>
            <pc:docMk/>
            <pc:sldMk cId="2148512633" sldId="771"/>
            <ac:spMk id="12" creationId="{5341F32B-5381-09BE-9966-7978CB010CA8}"/>
          </ac:spMkLst>
        </pc:spChg>
      </pc:sldChg>
      <pc:sldChg chg="addSp modSp mod modAnim">
        <pc:chgData name="Øystein Sørborg" userId="39616bf6-0567-4e85-bbad-c9e729b6e6cd" providerId="ADAL" clId="{D1A6D1D3-57CB-4F7C-B469-0B506200EAA4}" dt="2026-03-24T20:22:42.733" v="236" actId="6549"/>
        <pc:sldMkLst>
          <pc:docMk/>
          <pc:sldMk cId="2681688494" sldId="772"/>
        </pc:sldMkLst>
        <pc:spChg chg="mod">
          <ac:chgData name="Øystein Sørborg" userId="39616bf6-0567-4e85-bbad-c9e729b6e6cd" providerId="ADAL" clId="{D1A6D1D3-57CB-4F7C-B469-0B506200EAA4}" dt="2026-03-24T12:38:57.339" v="191" actId="14100"/>
          <ac:spMkLst>
            <pc:docMk/>
            <pc:sldMk cId="2681688494" sldId="772"/>
            <ac:spMk id="3" creationId="{21C4FFB5-D185-829F-EB24-2CCB5BE8AB83}"/>
          </ac:spMkLst>
        </pc:spChg>
        <pc:spChg chg="mod">
          <ac:chgData name="Øystein Sørborg" userId="39616bf6-0567-4e85-bbad-c9e729b6e6cd" providerId="ADAL" clId="{D1A6D1D3-57CB-4F7C-B469-0B506200EAA4}" dt="2026-03-24T12:38:28.848" v="164" actId="113"/>
          <ac:spMkLst>
            <pc:docMk/>
            <pc:sldMk cId="2681688494" sldId="772"/>
            <ac:spMk id="4" creationId="{0DE2824D-F100-D5F4-2135-8E6D8E7912DA}"/>
          </ac:spMkLst>
        </pc:spChg>
        <pc:spChg chg="mod">
          <ac:chgData name="Øystein Sørborg" userId="39616bf6-0567-4e85-bbad-c9e729b6e6cd" providerId="ADAL" clId="{D1A6D1D3-57CB-4F7C-B469-0B506200EAA4}" dt="2026-03-24T20:22:42.733" v="236" actId="6549"/>
          <ac:spMkLst>
            <pc:docMk/>
            <pc:sldMk cId="2681688494" sldId="772"/>
            <ac:spMk id="9" creationId="{2F57BA9F-377C-DC44-DDC9-28DE398103FA}"/>
          </ac:spMkLst>
        </pc:spChg>
        <pc:picChg chg="add mod">
          <ac:chgData name="Øystein Sørborg" userId="39616bf6-0567-4e85-bbad-c9e729b6e6cd" providerId="ADAL" clId="{D1A6D1D3-57CB-4F7C-B469-0B506200EAA4}" dt="2026-03-24T12:38:17.919" v="160"/>
          <ac:picMkLst>
            <pc:docMk/>
            <pc:sldMk cId="2681688494" sldId="772"/>
            <ac:picMk id="2" creationId="{E8727FF4-C0B0-6060-11D0-A575119F47ED}"/>
          </ac:picMkLst>
        </pc:picChg>
        <pc:picChg chg="add mod">
          <ac:chgData name="Øystein Sørborg" userId="39616bf6-0567-4e85-bbad-c9e729b6e6cd" providerId="ADAL" clId="{D1A6D1D3-57CB-4F7C-B469-0B506200EAA4}" dt="2026-03-24T12:38:17.919" v="160"/>
          <ac:picMkLst>
            <pc:docMk/>
            <pc:sldMk cId="2681688494" sldId="772"/>
            <ac:picMk id="5" creationId="{0FB30F1A-84CF-D803-D67D-A91CA8391408}"/>
          </ac:picMkLst>
        </pc:picChg>
        <pc:picChg chg="add mod">
          <ac:chgData name="Øystein Sørborg" userId="39616bf6-0567-4e85-bbad-c9e729b6e6cd" providerId="ADAL" clId="{D1A6D1D3-57CB-4F7C-B469-0B506200EAA4}" dt="2026-03-24T12:38:17.919" v="160"/>
          <ac:picMkLst>
            <pc:docMk/>
            <pc:sldMk cId="2681688494" sldId="772"/>
            <ac:picMk id="6" creationId="{8EC93E9B-515D-3EAD-2738-B27E4EEB3FD0}"/>
          </ac:picMkLst>
        </pc:picChg>
        <pc:picChg chg="add mod">
          <ac:chgData name="Øystein Sørborg" userId="39616bf6-0567-4e85-bbad-c9e729b6e6cd" providerId="ADAL" clId="{D1A6D1D3-57CB-4F7C-B469-0B506200EAA4}" dt="2026-03-24T12:38:17.919" v="160"/>
          <ac:picMkLst>
            <pc:docMk/>
            <pc:sldMk cId="2681688494" sldId="772"/>
            <ac:picMk id="7" creationId="{AAB79454-934A-DC55-3F1C-E3491C6E5725}"/>
          </ac:picMkLst>
        </pc:picChg>
      </pc:sldChg>
      <pc:sldChg chg="addSp delSp modSp mod modAnim">
        <pc:chgData name="Øystein Sørborg" userId="39616bf6-0567-4e85-bbad-c9e729b6e6cd" providerId="ADAL" clId="{D1A6D1D3-57CB-4F7C-B469-0B506200EAA4}" dt="2026-03-24T20:22:55.961" v="238" actId="20577"/>
        <pc:sldMkLst>
          <pc:docMk/>
          <pc:sldMk cId="3398886738" sldId="773"/>
        </pc:sldMkLst>
        <pc:spChg chg="add del mod">
          <ac:chgData name="Øystein Sørborg" userId="39616bf6-0567-4e85-bbad-c9e729b6e6cd" providerId="ADAL" clId="{D1A6D1D3-57CB-4F7C-B469-0B506200EAA4}" dt="2026-03-24T12:35:50.201" v="101" actId="478"/>
          <ac:spMkLst>
            <pc:docMk/>
            <pc:sldMk cId="3398886738" sldId="773"/>
            <ac:spMk id="6" creationId="{66CCB871-832D-E5C3-2C28-A578722E4F33}"/>
          </ac:spMkLst>
        </pc:spChg>
        <pc:spChg chg="mod ord">
          <ac:chgData name="Øystein Sørborg" userId="39616bf6-0567-4e85-bbad-c9e729b6e6cd" providerId="ADAL" clId="{D1A6D1D3-57CB-4F7C-B469-0B506200EAA4}" dt="2026-03-24T12:36:58.280" v="156" actId="166"/>
          <ac:spMkLst>
            <pc:docMk/>
            <pc:sldMk cId="3398886738" sldId="773"/>
            <ac:spMk id="11" creationId="{8E7D7EF2-54EC-56A3-885E-4169EC9F0033}"/>
          </ac:spMkLst>
        </pc:spChg>
        <pc:spChg chg="mod">
          <ac:chgData name="Øystein Sørborg" userId="39616bf6-0567-4e85-bbad-c9e729b6e6cd" providerId="ADAL" clId="{D1A6D1D3-57CB-4F7C-B469-0B506200EAA4}" dt="2026-03-24T12:34:03.083" v="84"/>
          <ac:spMkLst>
            <pc:docMk/>
            <pc:sldMk cId="3398886738" sldId="773"/>
            <ac:spMk id="12" creationId="{3C68BFED-D1F0-3FA3-6F67-D6C359CB6E8E}"/>
          </ac:spMkLst>
        </pc:spChg>
        <pc:spChg chg="mod">
          <ac:chgData name="Øystein Sørborg" userId="39616bf6-0567-4e85-bbad-c9e729b6e6cd" providerId="ADAL" clId="{D1A6D1D3-57CB-4F7C-B469-0B506200EAA4}" dt="2026-03-24T20:22:55.961" v="238" actId="20577"/>
          <ac:spMkLst>
            <pc:docMk/>
            <pc:sldMk cId="3398886738" sldId="773"/>
            <ac:spMk id="13" creationId="{5360445E-BAB2-DC5F-1E7F-E0095F5C9F57}"/>
          </ac:spMkLst>
        </pc:spChg>
        <pc:spChg chg="mod">
          <ac:chgData name="Øystein Sørborg" userId="39616bf6-0567-4e85-bbad-c9e729b6e6cd" providerId="ADAL" clId="{D1A6D1D3-57CB-4F7C-B469-0B506200EAA4}" dt="2026-03-24T12:34:07.691" v="86" actId="20577"/>
          <ac:spMkLst>
            <pc:docMk/>
            <pc:sldMk cId="3398886738" sldId="773"/>
            <ac:spMk id="14" creationId="{D8576ED8-9546-BF55-699A-92E1CFB1828A}"/>
          </ac:spMkLst>
        </pc:spChg>
        <pc:graphicFrameChg chg="add mod modGraphic">
          <ac:chgData name="Øystein Sørborg" userId="39616bf6-0567-4e85-bbad-c9e729b6e6cd" providerId="ADAL" clId="{D1A6D1D3-57CB-4F7C-B469-0B506200EAA4}" dt="2026-03-24T12:36:04.948" v="103" actId="1076"/>
          <ac:graphicFrameMkLst>
            <pc:docMk/>
            <pc:sldMk cId="3398886738" sldId="773"/>
            <ac:graphicFrameMk id="2" creationId="{452DA780-C23C-14B8-3ACD-A65CFF4B5F5D}"/>
          </ac:graphicFrameMkLst>
        </pc:graphicFrameChg>
        <pc:picChg chg="del mod">
          <ac:chgData name="Øystein Sørborg" userId="39616bf6-0567-4e85-bbad-c9e729b6e6cd" providerId="ADAL" clId="{D1A6D1D3-57CB-4F7C-B469-0B506200EAA4}" dt="2026-03-24T12:35:38.875" v="99" actId="478"/>
          <ac:picMkLst>
            <pc:docMk/>
            <pc:sldMk cId="3398886738" sldId="773"/>
            <ac:picMk id="5" creationId="{5102BB3A-0070-066A-2554-F7269B240E26}"/>
          </ac:picMkLst>
        </pc:picChg>
        <pc:picChg chg="add mod">
          <ac:chgData name="Øystein Sørborg" userId="39616bf6-0567-4e85-bbad-c9e729b6e6cd" providerId="ADAL" clId="{D1A6D1D3-57CB-4F7C-B469-0B506200EAA4}" dt="2026-03-24T12:36:50.681" v="155" actId="1036"/>
          <ac:picMkLst>
            <pc:docMk/>
            <pc:sldMk cId="3398886738" sldId="773"/>
            <ac:picMk id="8" creationId="{8B1C6CE4-EDE5-99AD-DBF6-F8BE73F8D23D}"/>
          </ac:picMkLst>
        </pc:picChg>
        <pc:picChg chg="add mod">
          <ac:chgData name="Øystein Sørborg" userId="39616bf6-0567-4e85-bbad-c9e729b6e6cd" providerId="ADAL" clId="{D1A6D1D3-57CB-4F7C-B469-0B506200EAA4}" dt="2026-03-24T12:36:43.333" v="151" actId="1035"/>
          <ac:picMkLst>
            <pc:docMk/>
            <pc:sldMk cId="3398886738" sldId="773"/>
            <ac:picMk id="9" creationId="{6E2A47DB-0506-0C45-BCD2-761F1A4F939C}"/>
          </ac:picMkLst>
        </pc:picChg>
        <pc:picChg chg="add mod">
          <ac:chgData name="Øystein Sørborg" userId="39616bf6-0567-4e85-bbad-c9e729b6e6cd" providerId="ADAL" clId="{D1A6D1D3-57CB-4F7C-B469-0B506200EAA4}" dt="2026-03-24T12:36:45.827" v="152" actId="1037"/>
          <ac:picMkLst>
            <pc:docMk/>
            <pc:sldMk cId="3398886738" sldId="773"/>
            <ac:picMk id="10" creationId="{7634DD45-293B-A1B1-0552-BFC8DEF5F85F}"/>
          </ac:picMkLst>
        </pc:picChg>
        <pc:picChg chg="add mod">
          <ac:chgData name="Øystein Sørborg" userId="39616bf6-0567-4e85-bbad-c9e729b6e6cd" providerId="ADAL" clId="{D1A6D1D3-57CB-4F7C-B469-0B506200EAA4}" dt="2026-03-24T12:36:40.633" v="150" actId="1076"/>
          <ac:picMkLst>
            <pc:docMk/>
            <pc:sldMk cId="3398886738" sldId="773"/>
            <ac:picMk id="15" creationId="{12BE8343-1755-E0FE-B7D9-D94654D217E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203DF-51E7-4659-98A4-DEC9FC690D70}" type="datetimeFigureOut">
              <a:rPr lang="nb-NO" smtClean="0"/>
              <a:t>24.03.2026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65762-13D8-4139-ABDE-298C855837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9712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598AD-2D0D-58A4-B83D-881B9B8DE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D6AE09A7-6923-9779-625B-70E2AF70DD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37DF5563-6E6E-D41D-4B68-29CC35DD2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Diskutere i grupper, oppsummere i plenum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8AD7A6E-BBA6-91BE-2913-04D84CDA07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65762-13D8-4139-ABDE-298C855837DA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5690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https://www.nrk.no/video/en-mygg-blir-til_67835 </a:t>
            </a:r>
          </a:p>
          <a:p>
            <a:r>
              <a:rPr lang="nb-NO" dirty="0"/>
              <a:t>Oppsummer i plenum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65762-13D8-4139-ABDE-298C855837DA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5506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Forklar hvem som spiser hvem</a:t>
            </a:r>
            <a:r>
              <a:rPr lang="nb-NO"/>
              <a:t>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65762-13D8-4139-ABDE-298C855837DA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9813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65762-13D8-4139-ABDE-298C855837DA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4080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65762-13D8-4139-ABDE-298C855837DA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602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D198A5-BC95-9D88-01C5-065542B79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644051C-93E1-B161-8F82-8A64FAB22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FEFC756-51AF-19BA-9237-3BF9495C5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F4661-2792-46BC-BD53-185A0AD3E111}" type="datetimeFigureOut">
              <a:rPr lang="nb-NO" smtClean="0"/>
              <a:t>24.03.2026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11417CE-CF15-4D39-5959-CE0B3D1F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A85EC2-34A2-28DE-31D0-42230625F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7886-FD5E-4B8C-8D7B-AB59407D1B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920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0BBED6-34B5-4F7C-5A48-1F6F40607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1CC1AB9-A7ED-58DD-083B-D2A4D4270E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28F1548-1D2B-82A4-07E3-9678B26A6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F4661-2792-46BC-BD53-185A0AD3E111}" type="datetimeFigureOut">
              <a:rPr lang="nb-NO" smtClean="0"/>
              <a:t>24.03.2026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26008B8-4774-516A-10FB-4E282E951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833408-D0ED-3938-29F6-7EE6749A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7886-FD5E-4B8C-8D7B-AB59407D1B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9235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F7E977B1-F7A5-2B4E-E508-EA4B945576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DD1FB09-E48E-6E34-4A38-561C7B867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AB61C66-E6CA-C537-90E4-A29C6225F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F4661-2792-46BC-BD53-185A0AD3E111}" type="datetimeFigureOut">
              <a:rPr lang="nb-NO" smtClean="0"/>
              <a:t>24.03.2026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FB4A8B3-40E5-72B0-C8D0-D77BC609A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45A19A0-3831-45DD-AE81-83C417AA3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7886-FD5E-4B8C-8D7B-AB59407D1B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917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94EAC9-1D41-9B7D-0C87-EEED16F0A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F6004FD-9DDF-486F-0959-84E64C34D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01F3549-2352-517C-2B72-249FD0B6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F4661-2792-46BC-BD53-185A0AD3E111}" type="datetimeFigureOut">
              <a:rPr lang="nb-NO" smtClean="0"/>
              <a:t>24.03.2026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EEC5DD-9B62-6830-B0BE-C0071C339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7421A9C-0988-9D8E-D0F0-4F2B6DB31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7886-FD5E-4B8C-8D7B-AB59407D1B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242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07A37A-118A-F46B-72C4-E008F97FE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6CA0AE9-F965-67AF-229B-14F8F0354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E9238DF-9677-7122-1175-F28C1AFA3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F4661-2792-46BC-BD53-185A0AD3E111}" type="datetimeFigureOut">
              <a:rPr lang="nb-NO" smtClean="0"/>
              <a:t>24.03.2026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CE8DEFE-8BC4-6D09-8714-A8AE837F1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1E02801-D02F-0131-5E67-43C0CEDCE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7886-FD5E-4B8C-8D7B-AB59407D1B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6783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EC40B6-0A80-79C9-FCC1-1AB64A7DF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70CB2A-9563-AC94-4302-5E7C95D930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FE0AAFE-E3E6-617E-6827-4C929A747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EE37AAD-1FB5-B307-FC3A-C6F0CA9AF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F4661-2792-46BC-BD53-185A0AD3E111}" type="datetimeFigureOut">
              <a:rPr lang="nb-NO" smtClean="0"/>
              <a:t>24.03.2026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C3A5DE6-EAAD-B51D-58A6-6E0E2EB7C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0347EEC-A4C0-7E6F-D9F9-0A91AAE4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7886-FD5E-4B8C-8D7B-AB59407D1B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4183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9F9EA4-C85B-4CEB-A990-BE96E5816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1E61EF2-EA7B-E52B-13E8-6C31A3032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3F32070-A0BD-A573-DE00-FBD46D41F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088FCC5-C263-EEF5-9C89-F8554685AE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295B028-8505-D92A-7DCF-DCCF39B4B3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3D419BA-7E87-B777-6386-A78AC3CA8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F4661-2792-46BC-BD53-185A0AD3E111}" type="datetimeFigureOut">
              <a:rPr lang="nb-NO" smtClean="0"/>
              <a:t>24.03.2026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0280D71-8A46-D19A-A9D8-0481294AD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C62D09E-58E5-D95A-92FB-F9C1126CD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7886-FD5E-4B8C-8D7B-AB59407D1B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1005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907776-09FA-295C-6089-1F48B6DFC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A35D9FC-279D-3FC3-A873-BB1DD2412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F4661-2792-46BC-BD53-185A0AD3E111}" type="datetimeFigureOut">
              <a:rPr lang="nb-NO" smtClean="0"/>
              <a:t>24.03.2026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08B426C-2989-8086-0181-68E14B5B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33C8083-1029-197B-FCE5-E596F23EF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7886-FD5E-4B8C-8D7B-AB59407D1B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1424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B05D15D-4554-1528-CF80-320AD31C0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F4661-2792-46BC-BD53-185A0AD3E111}" type="datetimeFigureOut">
              <a:rPr lang="nb-NO" smtClean="0"/>
              <a:t>24.03.2026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5E21EB5-C19F-6A84-DD7B-AACA65C19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77D960C-18E3-5A07-BB77-BB697D156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7886-FD5E-4B8C-8D7B-AB59407D1B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161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D3E213-9768-52C5-8913-AB71B02F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E3FE5BB-613C-77B9-A455-481D56F83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377C11B-BC91-C655-E46E-AEDBDBCBD0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60179D3-4A80-9143-BD6D-7EB5573F3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F4661-2792-46BC-BD53-185A0AD3E111}" type="datetimeFigureOut">
              <a:rPr lang="nb-NO" smtClean="0"/>
              <a:t>24.03.2026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E025223-74F8-6EBE-7073-FD51A6FA9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AA27061-3614-B6F6-0126-2D6896DE7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7886-FD5E-4B8C-8D7B-AB59407D1B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3316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2DE8DA-8DB0-36CD-681B-271ECF70E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522EF8D-5AED-41C9-A13B-2FD9725AA8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9FDAE3F-1AE8-FC18-69A1-A6144BF06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B265B69-5479-8BE8-6091-CE8107667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F4661-2792-46BC-BD53-185A0AD3E111}" type="datetimeFigureOut">
              <a:rPr lang="nb-NO" smtClean="0"/>
              <a:t>24.03.2026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001051C-C911-608C-E899-56FF11BBE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D7EF1A1-6A7F-F965-D2F9-440DB87F1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7886-FD5E-4B8C-8D7B-AB59407D1B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7749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0CD3C7A-145E-950F-7B43-B1170A911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28F76D8-2B4C-EE0C-6F23-EA19FDEE5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29FACA-4C3F-4238-232C-7B0BB25E62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CF4661-2792-46BC-BD53-185A0AD3E111}" type="datetimeFigureOut">
              <a:rPr lang="nb-NO" smtClean="0"/>
              <a:t>24.03.2026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3BC1339-0841-5099-F559-34F8AC2E59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8FBEB24-9636-4F81-BF89-D738828D3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07886-FD5E-4B8C-8D7B-AB59407D1B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102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k.no/video/en-mygg-blir-til_6783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0" dirty="0"/>
          </a:p>
        </p:txBody>
      </p:sp>
      <p:pic>
        <p:nvPicPr>
          <p:cNvPr id="5" name="Picture 4" descr="Mygg på hud">
            <a:extLst>
              <a:ext uri="{FF2B5EF4-FFF2-40B4-BE49-F238E27FC236}">
                <a16:creationId xmlns:a16="http://schemas.microsoft.com/office/drawing/2014/main" id="{0592B6CC-7E76-FDF6-64BD-945B4114F6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451"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0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0A3F3D2-B6A5-2F2E-3BCB-B85AB8F81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752" y="283537"/>
            <a:ext cx="10058400" cy="1282707"/>
          </a:xfrm>
          <a:effectLst>
            <a:glow rad="673100">
              <a:schemeClr val="tx1">
                <a:alpha val="48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nn-NO" sz="5200" b="1" noProof="0" dirty="0">
                <a:solidFill>
                  <a:srgbClr val="FFFFFF"/>
                </a:solidFill>
                <a:effectLst>
                  <a:glow rad="190500">
                    <a:schemeClr val="accent3">
                      <a:lumMod val="50000"/>
                      <a:alpha val="21000"/>
                    </a:schemeClr>
                  </a:glow>
                </a:effectLst>
              </a:rPr>
              <a:t>Kva og kven treng myggen?</a:t>
            </a:r>
          </a:p>
        </p:txBody>
      </p:sp>
    </p:spTree>
    <p:extLst>
      <p:ext uri="{BB962C8B-B14F-4D97-AF65-F5344CB8AC3E}">
        <p14:creationId xmlns:p14="http://schemas.microsoft.com/office/powerpoint/2010/main" val="1761036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n-NO" noProof="0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9E051376-9A2F-B789-D3F7-A4D4E7FEA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ittel 3">
            <a:extLst>
              <a:ext uri="{FF2B5EF4-FFF2-40B4-BE49-F238E27FC236}">
                <a16:creationId xmlns:a16="http://schemas.microsoft.com/office/drawing/2014/main" id="{0F3FF6BE-5EA9-B978-777D-71885274E0A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6161" y="355906"/>
            <a:ext cx="4786009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Visste du at …</a:t>
            </a:r>
          </a:p>
        </p:txBody>
      </p:sp>
      <p:sp>
        <p:nvSpPr>
          <p:cNvPr id="6" name="Snakkeboble: rektangel med avrundede hjørner 5">
            <a:extLst>
              <a:ext uri="{FF2B5EF4-FFF2-40B4-BE49-F238E27FC236}">
                <a16:creationId xmlns:a16="http://schemas.microsoft.com/office/drawing/2014/main" id="{9C2CCCC8-C8C1-557D-68F0-4A13684C3546}"/>
              </a:ext>
            </a:extLst>
          </p:cNvPr>
          <p:cNvSpPr/>
          <p:nvPr/>
        </p:nvSpPr>
        <p:spPr>
          <a:xfrm>
            <a:off x="3965650" y="632818"/>
            <a:ext cx="3900203" cy="974916"/>
          </a:xfrm>
          <a:prstGeom prst="wedgeRoundRectCallout">
            <a:avLst>
              <a:gd name="adj1" fmla="val -37611"/>
              <a:gd name="adj2" fmla="val 94703"/>
              <a:gd name="adj3" fmla="val 16667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n-NO" sz="2200" dirty="0"/>
              <a:t>Ei flaggermus kan ete 3000 mygg i løpet av ei natt.</a:t>
            </a:r>
          </a:p>
        </p:txBody>
      </p:sp>
      <p:sp>
        <p:nvSpPr>
          <p:cNvPr id="8" name="Snakkeboble: rektangel med avrundede hjørner 7">
            <a:extLst>
              <a:ext uri="{FF2B5EF4-FFF2-40B4-BE49-F238E27FC236}">
                <a16:creationId xmlns:a16="http://schemas.microsoft.com/office/drawing/2014/main" id="{12563166-DC20-4177-015E-E4860736087C}"/>
              </a:ext>
            </a:extLst>
          </p:cNvPr>
          <p:cNvSpPr/>
          <p:nvPr/>
        </p:nvSpPr>
        <p:spPr>
          <a:xfrm>
            <a:off x="7865853" y="2075502"/>
            <a:ext cx="3508276" cy="974916"/>
          </a:xfrm>
          <a:prstGeom prst="wedgeRoundRectCallout">
            <a:avLst>
              <a:gd name="adj1" fmla="val -4954"/>
              <a:gd name="adj2" fmla="val 92721"/>
              <a:gd name="adj3" fmla="val 16667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n-NO" sz="2200" dirty="0"/>
              <a:t>I Noreg kjenner vi til rundt 1500 artar av mygg.</a:t>
            </a:r>
          </a:p>
        </p:txBody>
      </p:sp>
      <p:sp>
        <p:nvSpPr>
          <p:cNvPr id="9" name="Snakkeboble: rektangel med avrundede hjørner 8">
            <a:extLst>
              <a:ext uri="{FF2B5EF4-FFF2-40B4-BE49-F238E27FC236}">
                <a16:creationId xmlns:a16="http://schemas.microsoft.com/office/drawing/2014/main" id="{EF0467BF-C491-12F6-C67B-76BA39363E42}"/>
              </a:ext>
            </a:extLst>
          </p:cNvPr>
          <p:cNvSpPr/>
          <p:nvPr/>
        </p:nvSpPr>
        <p:spPr>
          <a:xfrm>
            <a:off x="717899" y="2662775"/>
            <a:ext cx="3454708" cy="1195488"/>
          </a:xfrm>
          <a:prstGeom prst="wedgeRoundRectCallout">
            <a:avLst>
              <a:gd name="adj1" fmla="val -3176"/>
              <a:gd name="adj2" fmla="val 92756"/>
              <a:gd name="adj3" fmla="val 16667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n-NO" sz="2200" noProof="0" dirty="0" err="1"/>
              <a:t>Hunnstikkmyggen</a:t>
            </a:r>
            <a:r>
              <a:rPr lang="nn-NO" sz="2200" noProof="0" dirty="0"/>
              <a:t> kan drikke </a:t>
            </a:r>
            <a:r>
              <a:rPr lang="nn-NO" sz="2200" dirty="0"/>
              <a:t>tre gongar si eiga kroppsvekt i blod.</a:t>
            </a:r>
            <a:endParaRPr lang="nn-NO" sz="2200" noProof="0" dirty="0"/>
          </a:p>
        </p:txBody>
      </p:sp>
      <p:sp>
        <p:nvSpPr>
          <p:cNvPr id="12" name="Snakkeboble: rektangel med avrundede hjørner 11">
            <a:extLst>
              <a:ext uri="{FF2B5EF4-FFF2-40B4-BE49-F238E27FC236}">
                <a16:creationId xmlns:a16="http://schemas.microsoft.com/office/drawing/2014/main" id="{F58A7191-B46A-C899-02CA-13C8672A1317}"/>
              </a:ext>
            </a:extLst>
          </p:cNvPr>
          <p:cNvSpPr/>
          <p:nvPr/>
        </p:nvSpPr>
        <p:spPr>
          <a:xfrm>
            <a:off x="817871" y="4962525"/>
            <a:ext cx="4176450" cy="1262657"/>
          </a:xfrm>
          <a:prstGeom prst="wedgeRoundRectCallout">
            <a:avLst>
              <a:gd name="adj1" fmla="val -39601"/>
              <a:gd name="adj2" fmla="val 82630"/>
              <a:gd name="adj3" fmla="val 16667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n-NO" sz="2200" dirty="0"/>
              <a:t>Hos flaummyggen kan egga ligge tørt i fleire år i påvente av flaum, før dei klekker.</a:t>
            </a:r>
          </a:p>
        </p:txBody>
      </p:sp>
      <p:sp>
        <p:nvSpPr>
          <p:cNvPr id="3" name="Snakkeboble: rektangel med avrundede hjørner 2">
            <a:extLst>
              <a:ext uri="{FF2B5EF4-FFF2-40B4-BE49-F238E27FC236}">
                <a16:creationId xmlns:a16="http://schemas.microsoft.com/office/drawing/2014/main" id="{F9F19F75-D8DA-199B-F13D-0B27CEB0B3F0}"/>
              </a:ext>
            </a:extLst>
          </p:cNvPr>
          <p:cNvSpPr/>
          <p:nvPr/>
        </p:nvSpPr>
        <p:spPr>
          <a:xfrm>
            <a:off x="7865853" y="4350009"/>
            <a:ext cx="3508276" cy="1208400"/>
          </a:xfrm>
          <a:prstGeom prst="wedgeRoundRectCallout">
            <a:avLst>
              <a:gd name="adj1" fmla="val 44881"/>
              <a:gd name="adj2" fmla="val 94773"/>
              <a:gd name="adj3" fmla="val 16667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noProof="0" dirty="0"/>
              <a:t>Det er ein type mygg (kakaoknotten) som sørger for at vi får sjokolade!</a:t>
            </a:r>
          </a:p>
        </p:txBody>
      </p:sp>
    </p:spTree>
    <p:extLst>
      <p:ext uri="{BB962C8B-B14F-4D97-AF65-F5344CB8AC3E}">
        <p14:creationId xmlns:p14="http://schemas.microsoft.com/office/powerpoint/2010/main" val="154540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F6D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FC4015-ACE1-859E-452E-B6273F6E9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 dirty="0"/>
              <a:t>Individ og populasjon</a:t>
            </a:r>
          </a:p>
        </p:txBody>
      </p:sp>
      <p:pic>
        <p:nvPicPr>
          <p:cNvPr id="5" name="Plassholder for innhold 4" descr="Tegning av en mygg">
            <a:extLst>
              <a:ext uri="{FF2B5EF4-FFF2-40B4-BE49-F238E27FC236}">
                <a16:creationId xmlns:a16="http://schemas.microsoft.com/office/drawing/2014/main" id="{0CC8CD42-6C46-CC1A-D6DE-56A74BDF40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8" t="36923" r="58396" b="38872"/>
          <a:stretch/>
        </p:blipFill>
        <p:spPr>
          <a:xfrm>
            <a:off x="1870952" y="3268901"/>
            <a:ext cx="1895826" cy="1419422"/>
          </a:xfr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6D34CA1B-0C80-2E53-4740-B36171B869ED}"/>
              </a:ext>
            </a:extLst>
          </p:cNvPr>
          <p:cNvSpPr txBox="1"/>
          <p:nvPr/>
        </p:nvSpPr>
        <p:spPr>
          <a:xfrm>
            <a:off x="1870952" y="2432233"/>
            <a:ext cx="2701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200" noProof="0" dirty="0"/>
              <a:t>Ein mygg = eit individ</a:t>
            </a:r>
          </a:p>
        </p:txBody>
      </p:sp>
      <p:pic>
        <p:nvPicPr>
          <p:cNvPr id="6" name="Plassholder for innhold 4" descr="Tegning av seks mygg.">
            <a:extLst>
              <a:ext uri="{FF2B5EF4-FFF2-40B4-BE49-F238E27FC236}">
                <a16:creationId xmlns:a16="http://schemas.microsoft.com/office/drawing/2014/main" id="{2ADD4B03-1DE8-6AE0-8848-7B54BAB25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7" t="35143" r="19107" b="21040"/>
          <a:stretch/>
        </p:blipFill>
        <p:spPr>
          <a:xfrm>
            <a:off x="6207228" y="2884249"/>
            <a:ext cx="4073717" cy="2526737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ECCEEA-7C80-B7DF-D19C-9B0555AE0D0B}"/>
              </a:ext>
            </a:extLst>
          </p:cNvPr>
          <p:cNvSpPr txBox="1"/>
          <p:nvPr/>
        </p:nvSpPr>
        <p:spPr>
          <a:xfrm>
            <a:off x="6498879" y="2432233"/>
            <a:ext cx="40737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200" noProof="0" dirty="0"/>
              <a:t>Fleire mygg = ein populasjon</a:t>
            </a:r>
          </a:p>
        </p:txBody>
      </p:sp>
      <p:sp>
        <p:nvSpPr>
          <p:cNvPr id="11" name="Snakkeboble: rektangel med avrundede hjørner 10">
            <a:extLst>
              <a:ext uri="{FF2B5EF4-FFF2-40B4-BE49-F238E27FC236}">
                <a16:creationId xmlns:a16="http://schemas.microsoft.com/office/drawing/2014/main" id="{EC0FC6D7-4FE3-79DC-CF75-34AF5C1F1E93}"/>
              </a:ext>
            </a:extLst>
          </p:cNvPr>
          <p:cNvSpPr/>
          <p:nvPr/>
        </p:nvSpPr>
        <p:spPr>
          <a:xfrm>
            <a:off x="8820932" y="5180980"/>
            <a:ext cx="2920025" cy="1208390"/>
          </a:xfrm>
          <a:prstGeom prst="wedgeRoundRectCallout">
            <a:avLst>
              <a:gd name="adj1" fmla="val -40405"/>
              <a:gd name="adj2" fmla="val -89788"/>
              <a:gd name="adj3" fmla="val 16667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noProof="0" dirty="0"/>
              <a:t>Kor mange individ består denne populasjonen av?</a:t>
            </a:r>
          </a:p>
        </p:txBody>
      </p:sp>
    </p:spTree>
    <p:extLst>
      <p:ext uri="{BB962C8B-B14F-4D97-AF65-F5344CB8AC3E}">
        <p14:creationId xmlns:p14="http://schemas.microsoft.com/office/powerpoint/2010/main" val="114169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669503-3F5D-FFB8-0B51-86F935B6B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B7AA48C2-CF53-4DA0-0E0F-F418716DB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 dirty="0" err="1"/>
              <a:t>Endringer</a:t>
            </a:r>
            <a:r>
              <a:rPr lang="nn-NO" noProof="0" dirty="0"/>
              <a:t> i populasjon av mygg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F01CFEE-B036-43C6-B11E-F7554E7AE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0" dirty="0"/>
          </a:p>
        </p:txBody>
      </p:sp>
      <p:pic>
        <p:nvPicPr>
          <p:cNvPr id="5" name="Bilde 4" descr="Bilde av mygg på et blad.">
            <a:extLst>
              <a:ext uri="{FF2B5EF4-FFF2-40B4-BE49-F238E27FC236}">
                <a16:creationId xmlns:a16="http://schemas.microsoft.com/office/drawing/2014/main" id="{797B0D01-3763-54F0-D562-A8EFBFB0F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" r="2724" b="-1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341F32B-5381-09BE-9966-7978CB010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61DAD4-5EE8-6E3A-69F9-13FD991C8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4319014" cy="3742762"/>
          </a:xfrm>
        </p:spPr>
        <p:txBody>
          <a:bodyPr>
            <a:noAutofit/>
          </a:bodyPr>
          <a:lstStyle/>
          <a:p>
            <a:r>
              <a:rPr lang="nn-NO" sz="2200" dirty="0"/>
              <a:t>Kva skjedde med populasjonen av mygg i uteleiken?</a:t>
            </a:r>
          </a:p>
          <a:p>
            <a:r>
              <a:rPr lang="nn-NO" sz="2200" dirty="0"/>
              <a:t>Kva påverka populasjonen av mygg?</a:t>
            </a:r>
          </a:p>
          <a:p>
            <a:r>
              <a:rPr lang="nn-NO" sz="2200" dirty="0"/>
              <a:t>Dersom alle elevane i klassen er mygg, kor stor er populasjonen av mygg i dette rommet?</a:t>
            </a:r>
          </a:p>
        </p:txBody>
      </p:sp>
    </p:spTree>
    <p:extLst>
      <p:ext uri="{BB962C8B-B14F-4D97-AF65-F5344CB8AC3E}">
        <p14:creationId xmlns:p14="http://schemas.microsoft.com/office/powerpoint/2010/main" val="2148512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844429-8B7B-15A4-7FF6-A2CA4641C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noProof="0" dirty="0"/>
              <a:t>Skriv ned spørsmåla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D60975-E6EE-6F8C-BA32-30764D13B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50149" cy="435133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n-NO" sz="2200" noProof="0" dirty="0"/>
              <a:t>Kva for fire livsfasar har myggen?</a:t>
            </a:r>
          </a:p>
          <a:p>
            <a:pPr marL="457200" indent="-457200">
              <a:buFont typeface="+mj-lt"/>
              <a:buAutoNum type="arabicPeriod"/>
            </a:pPr>
            <a:r>
              <a:rPr lang="nn-NO" sz="2200" noProof="0" dirty="0"/>
              <a:t>Kvar lev myggen i dei fire livsfasane?</a:t>
            </a:r>
          </a:p>
          <a:p>
            <a:pPr marL="0" indent="0">
              <a:buNone/>
            </a:pPr>
            <a:endParaRPr lang="nn-NO" sz="2200" noProof="0" dirty="0"/>
          </a:p>
          <a:p>
            <a:pPr marL="0" indent="0">
              <a:buNone/>
            </a:pPr>
            <a:r>
              <a:rPr lang="nn-NO" sz="2400" noProof="0" dirty="0"/>
              <a:t>Sjå filmen om myggen, og prøv å finne svar.</a:t>
            </a:r>
            <a:endParaRPr lang="nn-NO" sz="2200" noProof="0" dirty="0"/>
          </a:p>
        </p:txBody>
      </p:sp>
      <p:pic>
        <p:nvPicPr>
          <p:cNvPr id="7" name="Bilde 6" descr="Skjermdump av film.">
            <a:hlinkClick r:id="rId3"/>
            <a:extLst>
              <a:ext uri="{FF2B5EF4-FFF2-40B4-BE49-F238E27FC236}">
                <a16:creationId xmlns:a16="http://schemas.microsoft.com/office/drawing/2014/main" id="{51A76865-4E97-0544-D88D-12A096451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7320" y="1825625"/>
            <a:ext cx="4696480" cy="25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2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n-NO" noProof="0" dirty="0"/>
          </a:p>
        </p:txBody>
      </p:sp>
      <p:sp useBgFill="1">
        <p:nvSpPr>
          <p:cNvPr id="19" name="Rectangle 13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0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2089066-2FE8-B5ED-BE7A-09834426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nn-NO" sz="4000" dirty="0"/>
              <a:t>Kvar trivst myggen best?</a:t>
            </a:r>
            <a:endParaRPr lang="nn-NO" sz="4000" noProof="0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7E1E4F60-FF72-2F5A-1C97-BEB41DBCD0A8}"/>
              </a:ext>
            </a:extLst>
          </p:cNvPr>
          <p:cNvSpPr txBox="1"/>
          <p:nvPr/>
        </p:nvSpPr>
        <p:spPr>
          <a:xfrm>
            <a:off x="761803" y="2833062"/>
            <a:ext cx="46206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200" dirty="0"/>
              <a:t>Våtmarker – område der vatn møter land og der det er grunt vatn – er ofte gode plassar for myggen.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200" dirty="0"/>
              <a:t>Egga treng vatn for å utviklast til larvar. Mygglarvane lever i vatn før dei utviklast til pupper og deretter vaksne mygg.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200" dirty="0"/>
              <a:t>For eksempel er myr, innsjø, bekk og dam våtmarksområde der myggen trivst.</a:t>
            </a:r>
          </a:p>
        </p:txBody>
      </p:sp>
      <p:pic>
        <p:nvPicPr>
          <p:cNvPr id="5" name="Plassholder for innhold 4" descr="Bilde av myrområde og skog.">
            <a:extLst>
              <a:ext uri="{FF2B5EF4-FFF2-40B4-BE49-F238E27FC236}">
                <a16:creationId xmlns:a16="http://schemas.microsoft.com/office/drawing/2014/main" id="{DC930DC0-A05D-1A32-D4D9-ACF51A0D3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0" r="25519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78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54B19F-9210-E100-B508-96EE472D1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Myggen – kva og kven treng han?</a:t>
            </a:r>
            <a:endParaRPr lang="nn-NO" noProof="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E3A7A3-B884-852C-958E-B8DD5569A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sz="2200" dirty="0"/>
              <a:t>Myggen treng nektar, vatn til å legge egg i og ein stad å kvile. </a:t>
            </a:r>
            <a:br>
              <a:rPr lang="nn-NO" sz="2200" dirty="0"/>
            </a:br>
            <a:r>
              <a:rPr lang="nn-NO" sz="2200" dirty="0" err="1"/>
              <a:t>Homyggen</a:t>
            </a:r>
            <a:r>
              <a:rPr lang="nn-NO" sz="2200" dirty="0"/>
              <a:t> til stikkmygg treng blod for å kunne legge egg. </a:t>
            </a:r>
          </a:p>
          <a:p>
            <a:pPr marL="0" indent="0">
              <a:buNone/>
            </a:pPr>
            <a:endParaRPr lang="nn-NO" noProof="0" dirty="0"/>
          </a:p>
          <a:p>
            <a:endParaRPr lang="nn-NO" noProof="0" dirty="0"/>
          </a:p>
          <a:p>
            <a:pPr marL="0" indent="0">
              <a:buNone/>
            </a:pPr>
            <a:r>
              <a:rPr lang="nn-NO" sz="2200" dirty="0"/>
              <a:t>Kven som et kva og kven kan illustrerast i ei </a:t>
            </a:r>
            <a:r>
              <a:rPr lang="nn-NO" sz="2200" b="1" dirty="0"/>
              <a:t>næringskjede</a:t>
            </a:r>
            <a:r>
              <a:rPr lang="nn-NO" sz="2200" dirty="0"/>
              <a:t>:</a:t>
            </a:r>
          </a:p>
        </p:txBody>
      </p:sp>
      <p:sp>
        <p:nvSpPr>
          <p:cNvPr id="6" name="Snakkeboble: rektangel med avrundede hjørner 5">
            <a:extLst>
              <a:ext uri="{FF2B5EF4-FFF2-40B4-BE49-F238E27FC236}">
                <a16:creationId xmlns:a16="http://schemas.microsoft.com/office/drawing/2014/main" id="{E486FA2F-CFB9-77F2-8DB9-68DA0C7D524F}"/>
              </a:ext>
            </a:extLst>
          </p:cNvPr>
          <p:cNvSpPr/>
          <p:nvPr/>
        </p:nvSpPr>
        <p:spPr>
          <a:xfrm>
            <a:off x="8304310" y="2365654"/>
            <a:ext cx="3300085" cy="974916"/>
          </a:xfrm>
          <a:prstGeom prst="wedgeRoundRectCallout">
            <a:avLst>
              <a:gd name="adj1" fmla="val 48315"/>
              <a:gd name="adj2" fmla="val 93829"/>
              <a:gd name="adj3" fmla="val 16667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n-NO" sz="2200" dirty="0">
                <a:solidFill>
                  <a:schemeClr val="tx1"/>
                </a:solidFill>
              </a:rPr>
              <a:t>Men kven treng myggen?</a:t>
            </a:r>
          </a:p>
        </p:txBody>
      </p:sp>
      <p:pic>
        <p:nvPicPr>
          <p:cNvPr id="8" name="Bilde 7" descr="Næringskjede med mygg, fisk, fugl, rev og rovfugl.">
            <a:extLst>
              <a:ext uri="{FF2B5EF4-FFF2-40B4-BE49-F238E27FC236}">
                <a16:creationId xmlns:a16="http://schemas.microsoft.com/office/drawing/2014/main" id="{005407E7-0905-2F17-7590-69B0BD8DE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41434" r="6779" b="30089"/>
          <a:stretch/>
        </p:blipFill>
        <p:spPr>
          <a:xfrm>
            <a:off x="1879220" y="4492346"/>
            <a:ext cx="7379936" cy="1361310"/>
          </a:xfrm>
          <a:prstGeom prst="rect">
            <a:avLst/>
          </a:prstGeom>
        </p:spPr>
      </p:pic>
      <p:sp>
        <p:nvSpPr>
          <p:cNvPr id="5" name="Snakkeboble: rektangel med avrundede hjørner 4">
            <a:extLst>
              <a:ext uri="{FF2B5EF4-FFF2-40B4-BE49-F238E27FC236}">
                <a16:creationId xmlns:a16="http://schemas.microsoft.com/office/drawing/2014/main" id="{AF05921D-052F-2434-6DED-18077936CB96}"/>
              </a:ext>
            </a:extLst>
          </p:cNvPr>
          <p:cNvSpPr/>
          <p:nvPr/>
        </p:nvSpPr>
        <p:spPr>
          <a:xfrm>
            <a:off x="2395275" y="5689505"/>
            <a:ext cx="2953965" cy="974916"/>
          </a:xfrm>
          <a:prstGeom prst="wedgeRoundRectCallout">
            <a:avLst>
              <a:gd name="adj1" fmla="val -28260"/>
              <a:gd name="adj2" fmla="val -108647"/>
              <a:gd name="adj3" fmla="val 16667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noProof="0" dirty="0">
                <a:solidFill>
                  <a:schemeClr val="tx1"/>
                </a:solidFill>
              </a:rPr>
              <a:t>Retninga til pila er mot det dyret som </a:t>
            </a:r>
            <a:r>
              <a:rPr lang="nn-NO" sz="2200" noProof="0" dirty="0" err="1">
                <a:solidFill>
                  <a:schemeClr val="tx1"/>
                </a:solidFill>
              </a:rPr>
              <a:t>ét</a:t>
            </a:r>
            <a:r>
              <a:rPr lang="nn-NO" sz="2200" noProof="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182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2">
            <a:extLst>
              <a:ext uri="{FF2B5EF4-FFF2-40B4-BE49-F238E27FC236}">
                <a16:creationId xmlns:a16="http://schemas.microsoft.com/office/drawing/2014/main" id="{5360445E-BAB2-DC5F-1E7F-E0095F5C9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n-NO" sz="3600" noProof="0" dirty="0"/>
              <a:t>Lag minst to ulike næringskjeder </a:t>
            </a:r>
            <a:br>
              <a:rPr lang="nn-NO" sz="3600" noProof="0" dirty="0"/>
            </a:br>
            <a:r>
              <a:rPr lang="nn-NO" sz="3600" noProof="0" dirty="0"/>
              <a:t>som startar med myggen</a:t>
            </a:r>
            <a:br>
              <a:rPr lang="nn-NO" sz="3600" noProof="0" dirty="0"/>
            </a:br>
            <a:endParaRPr lang="nn-NO" sz="3600" noProof="0" dirty="0"/>
          </a:p>
        </p:txBody>
      </p:sp>
      <p:pic>
        <p:nvPicPr>
          <p:cNvPr id="7" name="Bilde 6" descr="Bilde av buorm">
            <a:extLst>
              <a:ext uri="{FF2B5EF4-FFF2-40B4-BE49-F238E27FC236}">
                <a16:creationId xmlns:a16="http://schemas.microsoft.com/office/drawing/2014/main" id="{56FCB7D1-85B0-3C5F-6A3F-79091EDB3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933" y="2867986"/>
            <a:ext cx="3894443" cy="2260168"/>
          </a:xfrm>
          <a:prstGeom prst="rect">
            <a:avLst/>
          </a:prstGeom>
        </p:spPr>
      </p:pic>
      <p:pic>
        <p:nvPicPr>
          <p:cNvPr id="3" name="Bilde 2" descr="Næringskjede med mygg, fisk, fugl, rev og rovfugl.">
            <a:extLst>
              <a:ext uri="{FF2B5EF4-FFF2-40B4-BE49-F238E27FC236}">
                <a16:creationId xmlns:a16="http://schemas.microsoft.com/office/drawing/2014/main" id="{CE701E30-BDB8-744E-E17D-4F3DD7B00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41434" r="6779" b="30089"/>
          <a:stretch/>
        </p:blipFill>
        <p:spPr>
          <a:xfrm>
            <a:off x="2887046" y="5323838"/>
            <a:ext cx="7379936" cy="1361310"/>
          </a:xfrm>
          <a:prstGeom prst="rect">
            <a:avLst/>
          </a:prstGeom>
        </p:spPr>
      </p:pic>
      <p:sp>
        <p:nvSpPr>
          <p:cNvPr id="12" name="Snakkeboble: rektangel med avrundede hjørner 11">
            <a:extLst>
              <a:ext uri="{FF2B5EF4-FFF2-40B4-BE49-F238E27FC236}">
                <a16:creationId xmlns:a16="http://schemas.microsoft.com/office/drawing/2014/main" id="{3C68BFED-D1F0-3FA3-6F67-D6C359CB6E8E}"/>
              </a:ext>
            </a:extLst>
          </p:cNvPr>
          <p:cNvSpPr/>
          <p:nvPr/>
        </p:nvSpPr>
        <p:spPr>
          <a:xfrm>
            <a:off x="4297932" y="1562288"/>
            <a:ext cx="4047477" cy="861582"/>
          </a:xfrm>
          <a:prstGeom prst="wedgeRoundRectCallout">
            <a:avLst>
              <a:gd name="adj1" fmla="val 33304"/>
              <a:gd name="adj2" fmla="val 119605"/>
              <a:gd name="adj3" fmla="val 16667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dirty="0">
                <a:solidFill>
                  <a:schemeClr val="tx1"/>
                </a:solidFill>
              </a:rPr>
              <a:t>Buormen et både fisk, andre dyr og egg.</a:t>
            </a:r>
          </a:p>
        </p:txBody>
      </p:sp>
      <p:sp>
        <p:nvSpPr>
          <p:cNvPr id="14" name="Snakkeboble: rektangel med avrundede hjørner 13">
            <a:extLst>
              <a:ext uri="{FF2B5EF4-FFF2-40B4-BE49-F238E27FC236}">
                <a16:creationId xmlns:a16="http://schemas.microsoft.com/office/drawing/2014/main" id="{D8576ED8-9546-BF55-699A-92E1CFB1828A}"/>
              </a:ext>
            </a:extLst>
          </p:cNvPr>
          <p:cNvSpPr/>
          <p:nvPr/>
        </p:nvSpPr>
        <p:spPr>
          <a:xfrm>
            <a:off x="8731731" y="3621024"/>
            <a:ext cx="3300085" cy="1135627"/>
          </a:xfrm>
          <a:prstGeom prst="wedgeRoundRectCallout">
            <a:avLst>
              <a:gd name="adj1" fmla="val -48222"/>
              <a:gd name="adj2" fmla="val 129365"/>
              <a:gd name="adj3" fmla="val 16667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noProof="0" dirty="0">
                <a:solidFill>
                  <a:schemeClr val="tx1"/>
                </a:solidFill>
              </a:rPr>
              <a:t>I ein </a:t>
            </a:r>
            <a:r>
              <a:rPr lang="nn-NO" sz="2200" b="1" noProof="0" dirty="0">
                <a:solidFill>
                  <a:schemeClr val="tx1"/>
                </a:solidFill>
              </a:rPr>
              <a:t>næringskjede</a:t>
            </a:r>
            <a:r>
              <a:rPr lang="nn-NO" sz="2200" noProof="0" dirty="0">
                <a:solidFill>
                  <a:schemeClr val="tx1"/>
                </a:solidFill>
              </a:rPr>
              <a:t> er retninga til pila </a:t>
            </a:r>
            <a:r>
              <a:rPr lang="nn-NO" sz="2200" i="1" noProof="0" dirty="0">
                <a:solidFill>
                  <a:schemeClr val="tx1"/>
                </a:solidFill>
              </a:rPr>
              <a:t>mot</a:t>
            </a:r>
            <a:r>
              <a:rPr lang="nn-NO" sz="2200" noProof="0" dirty="0">
                <a:solidFill>
                  <a:schemeClr val="tx1"/>
                </a:solidFill>
              </a:rPr>
              <a:t> det dyret som </a:t>
            </a:r>
            <a:r>
              <a:rPr lang="nn-NO" sz="2200" dirty="0">
                <a:solidFill>
                  <a:schemeClr val="tx1"/>
                </a:solidFill>
              </a:rPr>
              <a:t>e</a:t>
            </a:r>
            <a:r>
              <a:rPr lang="nn-NO" sz="2200" noProof="0" dirty="0">
                <a:solidFill>
                  <a:schemeClr val="tx1"/>
                </a:solidFill>
              </a:rPr>
              <a:t>t.</a:t>
            </a:r>
          </a:p>
        </p:txBody>
      </p:sp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452DA780-C23C-14B8-3ACD-A65CFF4B5F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203854"/>
              </p:ext>
            </p:extLst>
          </p:nvPr>
        </p:nvGraphicFramePr>
        <p:xfrm>
          <a:off x="699564" y="2895758"/>
          <a:ext cx="3182732" cy="2465136"/>
        </p:xfrm>
        <a:graphic>
          <a:graphicData uri="http://schemas.openxmlformats.org/drawingml/2006/table">
            <a:tbl>
              <a:tblPr bandRow="1" bandCol="1">
                <a:tableStyleId>{2D5ABB26-0587-4C30-8999-92F81FD0307C}</a:tableStyleId>
              </a:tblPr>
              <a:tblGrid>
                <a:gridCol w="732752">
                  <a:extLst>
                    <a:ext uri="{9D8B030D-6E8A-4147-A177-3AD203B41FA5}">
                      <a16:colId xmlns:a16="http://schemas.microsoft.com/office/drawing/2014/main" val="906009101"/>
                    </a:ext>
                  </a:extLst>
                </a:gridCol>
                <a:gridCol w="2449980">
                  <a:extLst>
                    <a:ext uri="{9D8B030D-6E8A-4147-A177-3AD203B41FA5}">
                      <a16:colId xmlns:a16="http://schemas.microsoft.com/office/drawing/2014/main" val="91445925"/>
                    </a:ext>
                  </a:extLst>
                </a:gridCol>
              </a:tblGrid>
              <a:tr h="608352">
                <a:tc>
                  <a:txBody>
                    <a:bodyPr/>
                    <a:lstStyle/>
                    <a:p>
                      <a:endParaRPr lang="nn-NO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n-NO" sz="1800" noProof="0" dirty="0"/>
                        <a:t>Insekt og andre småkryp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8495252"/>
                  </a:ext>
                </a:extLst>
              </a:tr>
              <a:tr h="608352">
                <a:tc>
                  <a:txBody>
                    <a:bodyPr/>
                    <a:lstStyle/>
                    <a:p>
                      <a:endParaRPr lang="nn-NO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n-NO" sz="1800" noProof="0" dirty="0"/>
                        <a:t>Andre dyr og/eller egg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707701"/>
                  </a:ext>
                </a:extLst>
              </a:tr>
              <a:tr h="608352">
                <a:tc>
                  <a:txBody>
                    <a:bodyPr/>
                    <a:lstStyle/>
                    <a:p>
                      <a:endParaRPr lang="nn-NO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n-NO" sz="1800" noProof="0" dirty="0"/>
                        <a:t>Fisk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233384"/>
                  </a:ext>
                </a:extLst>
              </a:tr>
              <a:tr h="608352">
                <a:tc>
                  <a:txBody>
                    <a:bodyPr/>
                    <a:lstStyle/>
                    <a:p>
                      <a:endParaRPr lang="nn-NO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n-NO" sz="1800" noProof="0" dirty="0"/>
                        <a:t>Plantar og/eller frø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9875015"/>
                  </a:ext>
                </a:extLst>
              </a:tr>
            </a:tbl>
          </a:graphicData>
        </a:graphic>
      </p:graphicFrame>
      <p:pic>
        <p:nvPicPr>
          <p:cNvPr id="8" name="Bilde 7">
            <a:extLst>
              <a:ext uri="{FF2B5EF4-FFF2-40B4-BE49-F238E27FC236}">
                <a16:creationId xmlns:a16="http://schemas.microsoft.com/office/drawing/2014/main" id="{8B1C6CE4-EDE5-99AD-DBF6-F8BE73F8D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744" y="2995414"/>
            <a:ext cx="647586" cy="461294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6E2A47DB-0506-0C45-BCD2-761F1A4F93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33" y="3562384"/>
            <a:ext cx="678634" cy="549123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7634DD45-293B-A1B1-0552-BFC8DEF5F8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698" y="4230410"/>
            <a:ext cx="680569" cy="456820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12BE8343-1755-E0FE-B7D9-D94654D217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676" y="4824172"/>
            <a:ext cx="605654" cy="475871"/>
          </a:xfrm>
          <a:prstGeom prst="rect">
            <a:avLst/>
          </a:prstGeom>
        </p:spPr>
      </p:pic>
      <p:sp>
        <p:nvSpPr>
          <p:cNvPr id="11" name="Snakkeboble: rektangel med avrundede hjørner 10">
            <a:extLst>
              <a:ext uri="{FF2B5EF4-FFF2-40B4-BE49-F238E27FC236}">
                <a16:creationId xmlns:a16="http://schemas.microsoft.com/office/drawing/2014/main" id="{8E7D7EF2-54EC-56A3-885E-4169EC9F0033}"/>
              </a:ext>
            </a:extLst>
          </p:cNvPr>
          <p:cNvSpPr/>
          <p:nvPr/>
        </p:nvSpPr>
        <p:spPr>
          <a:xfrm>
            <a:off x="450645" y="1570195"/>
            <a:ext cx="3847287" cy="838039"/>
          </a:xfrm>
          <a:prstGeom prst="wedgeRoundRectCallout">
            <a:avLst>
              <a:gd name="adj1" fmla="val -31321"/>
              <a:gd name="adj2" fmla="val 116790"/>
              <a:gd name="adj3" fmla="val 16667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dirty="0">
                <a:solidFill>
                  <a:schemeClr val="tx1"/>
                </a:solidFill>
              </a:rPr>
              <a:t>Symbola viser kva dyra et.</a:t>
            </a:r>
          </a:p>
        </p:txBody>
      </p:sp>
    </p:spTree>
    <p:extLst>
      <p:ext uri="{BB962C8B-B14F-4D97-AF65-F5344CB8AC3E}">
        <p14:creationId xmlns:p14="http://schemas.microsoft.com/office/powerpoint/2010/main" val="339888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Illustrasjon som viser et naturområde med mange ulike dyr og planter med piler mellom.">
            <a:extLst>
              <a:ext uri="{FF2B5EF4-FFF2-40B4-BE49-F238E27FC236}">
                <a16:creationId xmlns:a16="http://schemas.microsoft.com/office/drawing/2014/main" id="{418E2B75-A620-1E80-965A-E3657027E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6" y="749635"/>
            <a:ext cx="12188928" cy="6856272"/>
          </a:xfrm>
          <a:prstGeom prst="rect">
            <a:avLst/>
          </a:prstGeom>
        </p:spPr>
      </p:pic>
      <p:sp>
        <p:nvSpPr>
          <p:cNvPr id="3" name="Snakkeboble: rektangel med avrundede hjørner 2">
            <a:extLst>
              <a:ext uri="{FF2B5EF4-FFF2-40B4-BE49-F238E27FC236}">
                <a16:creationId xmlns:a16="http://schemas.microsoft.com/office/drawing/2014/main" id="{21C4FFB5-D185-829F-EB24-2CCB5BE8AB83}"/>
              </a:ext>
            </a:extLst>
          </p:cNvPr>
          <p:cNvSpPr/>
          <p:nvPr/>
        </p:nvSpPr>
        <p:spPr>
          <a:xfrm>
            <a:off x="1161417" y="1572768"/>
            <a:ext cx="3300085" cy="1125066"/>
          </a:xfrm>
          <a:prstGeom prst="wedgeRoundRectCallout">
            <a:avLst>
              <a:gd name="adj1" fmla="val 39474"/>
              <a:gd name="adj2" fmla="val 73283"/>
              <a:gd name="adj3" fmla="val 16667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noProof="0" dirty="0">
                <a:solidFill>
                  <a:schemeClr val="tx1"/>
                </a:solidFill>
              </a:rPr>
              <a:t>I eit </a:t>
            </a:r>
            <a:r>
              <a:rPr lang="nn-NO" sz="2200" b="1" noProof="0" dirty="0" err="1">
                <a:solidFill>
                  <a:schemeClr val="tx1"/>
                </a:solidFill>
              </a:rPr>
              <a:t>næringsnett</a:t>
            </a:r>
            <a:r>
              <a:rPr lang="nn-NO" sz="2200" noProof="0" dirty="0">
                <a:solidFill>
                  <a:schemeClr val="tx1"/>
                </a:solidFill>
              </a:rPr>
              <a:t> er retninga til pila </a:t>
            </a:r>
            <a:r>
              <a:rPr lang="nn-NO" sz="2200" i="1" noProof="0" dirty="0">
                <a:solidFill>
                  <a:schemeClr val="tx1"/>
                </a:solidFill>
              </a:rPr>
              <a:t>mot</a:t>
            </a:r>
            <a:r>
              <a:rPr lang="nn-NO" sz="2200" noProof="0" dirty="0">
                <a:solidFill>
                  <a:schemeClr val="tx1"/>
                </a:solidFill>
              </a:rPr>
              <a:t> det dyret som et.</a:t>
            </a:r>
          </a:p>
        </p:txBody>
      </p:sp>
      <p:sp>
        <p:nvSpPr>
          <p:cNvPr id="4" name="Snakkeboble: rektangel med avrundede hjørner 3">
            <a:extLst>
              <a:ext uri="{FF2B5EF4-FFF2-40B4-BE49-F238E27FC236}">
                <a16:creationId xmlns:a16="http://schemas.microsoft.com/office/drawing/2014/main" id="{0DE2824D-F100-D5F4-2135-8E6D8E7912DA}"/>
              </a:ext>
            </a:extLst>
          </p:cNvPr>
          <p:cNvSpPr/>
          <p:nvPr/>
        </p:nvSpPr>
        <p:spPr>
          <a:xfrm>
            <a:off x="6851093" y="1100282"/>
            <a:ext cx="3710570" cy="974916"/>
          </a:xfrm>
          <a:prstGeom prst="wedgeRoundRectCallout">
            <a:avLst>
              <a:gd name="adj1" fmla="val 6022"/>
              <a:gd name="adj2" fmla="val 103491"/>
              <a:gd name="adj3" fmla="val 16667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dirty="0">
                <a:solidFill>
                  <a:schemeClr val="tx1"/>
                </a:solidFill>
              </a:rPr>
              <a:t>Fleire næringskjeder kan samlast i eit </a:t>
            </a:r>
            <a:r>
              <a:rPr lang="nn-NO" sz="2200" b="1" dirty="0" err="1">
                <a:solidFill>
                  <a:schemeClr val="tx1"/>
                </a:solidFill>
              </a:rPr>
              <a:t>næringsnett</a:t>
            </a:r>
            <a:r>
              <a:rPr lang="nn-NO" sz="22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9" name="Tittel 12">
            <a:extLst>
              <a:ext uri="{FF2B5EF4-FFF2-40B4-BE49-F238E27FC236}">
                <a16:creationId xmlns:a16="http://schemas.microsoft.com/office/drawing/2014/main" id="{2F57BA9F-377C-DC44-DDC9-28DE39810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nn-NO" sz="3600" noProof="0" dirty="0"/>
              <a:t>Lag eit </a:t>
            </a:r>
            <a:r>
              <a:rPr lang="nn-NO" sz="3600" noProof="0" dirty="0" err="1"/>
              <a:t>næringsnett</a:t>
            </a:r>
            <a:r>
              <a:rPr lang="nn-NO" sz="3600" noProof="0" dirty="0"/>
              <a:t> med så mange av bileta som mogleg</a:t>
            </a:r>
          </a:p>
        </p:txBody>
      </p:sp>
    </p:spTree>
    <p:extLst>
      <p:ext uri="{BB962C8B-B14F-4D97-AF65-F5344CB8AC3E}">
        <p14:creationId xmlns:p14="http://schemas.microsoft.com/office/powerpoint/2010/main" val="268168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340CD9-B4AC-AB47-7972-2B2647FAF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noProof="0" dirty="0"/>
          </a:p>
        </p:txBody>
      </p:sp>
      <p:sp>
        <p:nvSpPr>
          <p:cNvPr id="7" name="Tittel 2">
            <a:extLst>
              <a:ext uri="{FF2B5EF4-FFF2-40B4-BE49-F238E27FC236}">
                <a16:creationId xmlns:a16="http://schemas.microsoft.com/office/drawing/2014/main" id="{CF33A6C9-8F5C-1EF2-A968-73F716555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6473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n-NO" noProof="0" dirty="0"/>
              <a:t>Kven blir påverka dersom myggen forsvinn?</a:t>
            </a:r>
          </a:p>
        </p:txBody>
      </p:sp>
      <p:pic>
        <p:nvPicPr>
          <p:cNvPr id="9" name="Bilde 8" descr="Illustrasjon som viser et naturområde med mange ulike dyr og planter med piler mellom.">
            <a:extLst>
              <a:ext uri="{FF2B5EF4-FFF2-40B4-BE49-F238E27FC236}">
                <a16:creationId xmlns:a16="http://schemas.microsoft.com/office/drawing/2014/main" id="{D90680D3-9D6A-BB33-220B-E49D77F13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4"/>
          <a:stretch>
            <a:fillRect/>
          </a:stretch>
        </p:blipFill>
        <p:spPr>
          <a:xfrm>
            <a:off x="3072" y="1806722"/>
            <a:ext cx="12188928" cy="581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99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463b6811-b0a4-4b2a-b932-72c4c970c5d2}" enabled="0" method="" siteId="{463b6811-b0a4-4b2a-b932-72c4c970c5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7899</TotalTime>
  <Words>421</Words>
  <Application>Microsoft Office PowerPoint</Application>
  <PresentationFormat>Widescreen</PresentationFormat>
  <Paragraphs>52</Paragraphs>
  <Slides>10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Office-tema</vt:lpstr>
      <vt:lpstr>Kva og kven treng myggen?</vt:lpstr>
      <vt:lpstr>Individ og populasjon</vt:lpstr>
      <vt:lpstr>Endringer i populasjon av mygg</vt:lpstr>
      <vt:lpstr>Skriv ned spørsmåla</vt:lpstr>
      <vt:lpstr>Kvar trivst myggen best?</vt:lpstr>
      <vt:lpstr>Myggen – kva og kven treng han?</vt:lpstr>
      <vt:lpstr>Lag minst to ulike næringskjeder  som startar med myggen </vt:lpstr>
      <vt:lpstr>Lag eit næringsnett med så mange av bileta som mogleg</vt:lpstr>
      <vt:lpstr>Kven blir påverka dersom myggen forsvinn?</vt:lpstr>
      <vt:lpstr>Visste du at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Berit Reitan</dc:creator>
  <cp:lastModifiedBy>Øystein Sørborg</cp:lastModifiedBy>
  <cp:revision>58</cp:revision>
  <dcterms:created xsi:type="dcterms:W3CDTF">2025-09-09T10:31:25Z</dcterms:created>
  <dcterms:modified xsi:type="dcterms:W3CDTF">2026-03-24T20:22:58Z</dcterms:modified>
</cp:coreProperties>
</file>